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52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4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8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9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15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3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6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9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82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5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03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A28DC-E88E-4107-B068-B0DB6CB1B8EB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5B604-9099-43CD-A129-0AB3D7EF46F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5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6913" y="312517"/>
            <a:ext cx="4981903" cy="346843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  </a:t>
            </a:r>
            <a:r>
              <a:rPr lang="es-ES" sz="2000" dirty="0" smtClean="0"/>
              <a:t>HELEN-CRISTINA 8A</a:t>
            </a:r>
            <a:endParaRPr lang="en-US" sz="2000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014413" y="659360"/>
            <a:ext cx="5157787" cy="814387"/>
          </a:xfrm>
        </p:spPr>
        <p:txBody>
          <a:bodyPr>
            <a:normAutofit lnSpcReduction="10000"/>
          </a:bodyPr>
          <a:lstStyle/>
          <a:p>
            <a:r>
              <a:rPr lang="es-ES" dirty="0" smtClean="0"/>
              <a:t>          TIPOS DE CIRCUITOS</a:t>
            </a:r>
          </a:p>
          <a:p>
            <a:r>
              <a:rPr lang="es-ES" dirty="0"/>
              <a:t> </a:t>
            </a:r>
            <a:r>
              <a:rPr lang="es-ES" dirty="0" smtClean="0"/>
              <a:t>               ELÉCTRICOS </a:t>
            </a:r>
            <a:endParaRPr lang="en-U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659360"/>
            <a:ext cx="5183188" cy="1211481"/>
          </a:xfrm>
        </p:spPr>
        <p:txBody>
          <a:bodyPr/>
          <a:lstStyle/>
          <a:p>
            <a:r>
              <a:rPr lang="es-ES" dirty="0" smtClean="0"/>
              <a:t>DIFERENCIA ENTRE UNO EN SERIE Y OTRO PARALELO</a:t>
            </a:r>
          </a:p>
          <a:p>
            <a:endParaRPr lang="en-US" dirty="0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99" y="1473747"/>
            <a:ext cx="4225158" cy="3143215"/>
          </a:xfrm>
          <a:prstGeom prst="rect">
            <a:avLst/>
          </a:prstGeom>
        </p:spPr>
      </p:pic>
      <p:pic>
        <p:nvPicPr>
          <p:cNvPr id="1030" name="Picture 6" descr="CIRCUITO EN PARALELO-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0179" y="1473746"/>
            <a:ext cx="5297213" cy="314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003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17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HELEN-CRISTINA 8A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Coordinador Sep</dc:creator>
  <cp:lastModifiedBy>Coordinador Sep</cp:lastModifiedBy>
  <cp:revision>3</cp:revision>
  <dcterms:created xsi:type="dcterms:W3CDTF">2026-04-02T10:02:23Z</dcterms:created>
  <dcterms:modified xsi:type="dcterms:W3CDTF">2026-04-02T10:13:10Z</dcterms:modified>
</cp:coreProperties>
</file>