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D3F1"/>
    <a:srgbClr val="FEFCFE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25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6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3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4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0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0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0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9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9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1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461C0-65DB-48F8-B567-67619839D8BB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7FACD-8EBE-4F52-BB65-C99AEB2A00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5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1D3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77190" y="228600"/>
            <a:ext cx="10909737" cy="3304586"/>
          </a:xfrm>
        </p:spPr>
        <p:txBody>
          <a:bodyPr>
            <a:normAutofit/>
          </a:bodyPr>
          <a:lstStyle/>
          <a:p>
            <a:r>
              <a:rPr lang="es-ES" dirty="0" smtClean="0"/>
              <a:t>IMPORTACIA DE LA ESCRITURA MUSICAL</a:t>
            </a:r>
            <a:br>
              <a:rPr lang="es-ES" dirty="0" smtClean="0"/>
            </a:br>
            <a:r>
              <a:rPr lang="es-ES" sz="4000" dirty="0" smtClean="0"/>
              <a:t>NICOLE VARGAS</a:t>
            </a:r>
            <a:endParaRPr lang="en-US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99664" y="3533186"/>
            <a:ext cx="6238546" cy="1537521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FF99FF"/>
                </a:solidFill>
              </a:rPr>
              <a:t>Es un sistema de símbolos para representar la música </a:t>
            </a:r>
          </a:p>
          <a:p>
            <a:r>
              <a:rPr lang="es-ES" dirty="0" smtClean="0">
                <a:solidFill>
                  <a:srgbClr val="FF99FF"/>
                </a:solidFill>
              </a:rPr>
              <a:t>Permite recibir ritmos, sonidos y melodías.</a:t>
            </a:r>
          </a:p>
          <a:p>
            <a:r>
              <a:rPr lang="es-ES" dirty="0" smtClean="0">
                <a:solidFill>
                  <a:srgbClr val="FF99FF"/>
                </a:solidFill>
              </a:rPr>
              <a:t>Y se usa es partituras.</a:t>
            </a:r>
            <a:endParaRPr lang="en-US" dirty="0">
              <a:solidFill>
                <a:srgbClr val="FF99FF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9029700" y="2823210"/>
            <a:ext cx="23317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Contenido: Permitir representar la música mediante a símbolos </a:t>
            </a:r>
          </a:p>
          <a:p>
            <a:r>
              <a:rPr lang="es-ES" dirty="0" smtClean="0"/>
              <a:t>Ayuda a que los músicos entiendan y compartan canciones evita que la música se haga con el tiempo, facilita el aprendizaje y la interpretación musical.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75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IMPORTACIA DE LA ESCRITURA MUSICAL NICOLE VARGAS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IMPORTACIA DE LA ESCRITURA MUSICAL NICOLE VARGAS</dc:title>
  <dc:creator>Coordinador Sep</dc:creator>
  <cp:lastModifiedBy>Coordinador Sep</cp:lastModifiedBy>
  <cp:revision>4</cp:revision>
  <dcterms:created xsi:type="dcterms:W3CDTF">2026-04-01T15:21:27Z</dcterms:created>
  <dcterms:modified xsi:type="dcterms:W3CDTF">2026-04-01T15:42:24Z</dcterms:modified>
</cp:coreProperties>
</file>