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4/2/2026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4/2/2026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08451" y="1924493"/>
            <a:ext cx="8375097" cy="1084521"/>
          </a:xfrm>
        </p:spPr>
        <p:txBody>
          <a:bodyPr/>
          <a:lstStyle/>
          <a:p>
            <a:r>
              <a:rPr lang="es-MX" dirty="0" smtClean="0"/>
              <a:t>Tipos de circuitos</a:t>
            </a:r>
            <a:br>
              <a:rPr lang="es-MX" dirty="0" smtClean="0"/>
            </a:br>
            <a:r>
              <a:rPr lang="es-MX" sz="1050" dirty="0" smtClean="0"/>
              <a:t>de bruno y Alonso 8°A</a:t>
            </a:r>
            <a:endParaRPr lang="en-US" dirty="0"/>
          </a:p>
        </p:txBody>
      </p:sp>
      <p:sp>
        <p:nvSpPr>
          <p:cNvPr id="3" name="Subtítulo 2"/>
          <p:cNvSpPr>
            <a:spLocks noGrp="1"/>
          </p:cNvSpPr>
          <p:nvPr>
            <p:ph type="subTitle" idx="1"/>
          </p:nvPr>
        </p:nvSpPr>
        <p:spPr>
          <a:xfrm>
            <a:off x="1814172" y="5050465"/>
            <a:ext cx="8825658" cy="1350335"/>
          </a:xfrm>
        </p:spPr>
        <p:txBody>
          <a:bodyPr/>
          <a:lstStyle/>
          <a:p>
            <a:endParaRPr lang="es-MX" dirty="0"/>
          </a:p>
          <a:p>
            <a:endParaRPr lang="es-MX" dirty="0" smtClean="0"/>
          </a:p>
          <a:p>
            <a:endParaRPr lang="es-MX" dirty="0"/>
          </a:p>
          <a:p>
            <a:endParaRPr lang="es-MX" dirty="0" smtClean="0"/>
          </a:p>
          <a:p>
            <a:endParaRPr lang="en-US" dirty="0"/>
          </a:p>
        </p:txBody>
      </p:sp>
      <p:pic>
        <p:nvPicPr>
          <p:cNvPr id="4" name="Imagen 3"/>
          <p:cNvPicPr>
            <a:picLocks noChangeAspect="1"/>
          </p:cNvPicPr>
          <p:nvPr/>
        </p:nvPicPr>
        <p:blipFill>
          <a:blip r:embed="rId2"/>
          <a:stretch>
            <a:fillRect/>
          </a:stretch>
        </p:blipFill>
        <p:spPr>
          <a:xfrm>
            <a:off x="3428905" y="3347706"/>
            <a:ext cx="4863970" cy="2968034"/>
          </a:xfrm>
          <a:prstGeom prst="rect">
            <a:avLst/>
          </a:prstGeom>
        </p:spPr>
      </p:pic>
    </p:spTree>
    <p:extLst>
      <p:ext uri="{BB962C8B-B14F-4D97-AF65-F5344CB8AC3E}">
        <p14:creationId xmlns:p14="http://schemas.microsoft.com/office/powerpoint/2010/main" val="1684000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86984"/>
          </a:xfrm>
        </p:spPr>
        <p:txBody>
          <a:bodyPr/>
          <a:lstStyle/>
          <a:p>
            <a:r>
              <a:rPr lang="es-MX" dirty="0" smtClean="0"/>
              <a:t>Tipos de circuitos</a:t>
            </a:r>
            <a:endParaRPr lang="en-US" dirty="0"/>
          </a:p>
        </p:txBody>
      </p:sp>
      <p:pic>
        <p:nvPicPr>
          <p:cNvPr id="4" name="Marcador de contenido 3"/>
          <p:cNvPicPr>
            <a:picLocks noGrp="1" noChangeAspect="1"/>
          </p:cNvPicPr>
          <p:nvPr>
            <p:ph idx="1"/>
          </p:nvPr>
        </p:nvPicPr>
        <p:blipFill>
          <a:blip r:embed="rId2"/>
          <a:stretch>
            <a:fillRect/>
          </a:stretch>
        </p:blipFill>
        <p:spPr>
          <a:xfrm>
            <a:off x="179170" y="1331118"/>
            <a:ext cx="3242057" cy="5271701"/>
          </a:xfrm>
          <a:prstGeom prst="rect">
            <a:avLst/>
          </a:prstGeom>
        </p:spPr>
      </p:pic>
      <p:pic>
        <p:nvPicPr>
          <p:cNvPr id="5" name="Imagen 4"/>
          <p:cNvPicPr>
            <a:picLocks noChangeAspect="1"/>
          </p:cNvPicPr>
          <p:nvPr/>
        </p:nvPicPr>
        <p:blipFill>
          <a:blip r:embed="rId3"/>
          <a:stretch>
            <a:fillRect/>
          </a:stretch>
        </p:blipFill>
        <p:spPr>
          <a:xfrm>
            <a:off x="9061114" y="278801"/>
            <a:ext cx="2913321" cy="2752725"/>
          </a:xfrm>
          <a:prstGeom prst="rect">
            <a:avLst/>
          </a:prstGeom>
        </p:spPr>
      </p:pic>
      <p:pic>
        <p:nvPicPr>
          <p:cNvPr id="8" name="Imagen 7"/>
          <p:cNvPicPr>
            <a:picLocks noChangeAspect="1"/>
          </p:cNvPicPr>
          <p:nvPr/>
        </p:nvPicPr>
        <p:blipFill>
          <a:blip r:embed="rId4"/>
          <a:stretch>
            <a:fillRect/>
          </a:stretch>
        </p:blipFill>
        <p:spPr>
          <a:xfrm rot="10800000" flipH="1" flipV="1">
            <a:off x="3666164" y="3261338"/>
            <a:ext cx="1682308" cy="1662177"/>
          </a:xfrm>
          <a:prstGeom prst="rect">
            <a:avLst/>
          </a:prstGeom>
        </p:spPr>
      </p:pic>
      <p:pic>
        <p:nvPicPr>
          <p:cNvPr id="9" name="Imagen 8"/>
          <p:cNvPicPr>
            <a:picLocks noChangeAspect="1"/>
          </p:cNvPicPr>
          <p:nvPr/>
        </p:nvPicPr>
        <p:blipFill>
          <a:blip r:embed="rId5"/>
          <a:stretch>
            <a:fillRect/>
          </a:stretch>
        </p:blipFill>
        <p:spPr>
          <a:xfrm>
            <a:off x="3666164" y="1467292"/>
            <a:ext cx="1682308" cy="1605517"/>
          </a:xfrm>
          <a:prstGeom prst="rect">
            <a:avLst/>
          </a:prstGeom>
        </p:spPr>
      </p:pic>
      <p:pic>
        <p:nvPicPr>
          <p:cNvPr id="10" name="Imagen 9"/>
          <p:cNvPicPr>
            <a:picLocks noChangeAspect="1"/>
          </p:cNvPicPr>
          <p:nvPr/>
        </p:nvPicPr>
        <p:blipFill>
          <a:blip r:embed="rId6"/>
          <a:stretch>
            <a:fillRect/>
          </a:stretch>
        </p:blipFill>
        <p:spPr>
          <a:xfrm>
            <a:off x="8870190" y="3476933"/>
            <a:ext cx="3295167" cy="2893164"/>
          </a:xfrm>
          <a:prstGeom prst="rect">
            <a:avLst/>
          </a:prstGeom>
        </p:spPr>
      </p:pic>
      <p:pic>
        <p:nvPicPr>
          <p:cNvPr id="11" name="Imagen 10"/>
          <p:cNvPicPr>
            <a:picLocks noChangeAspect="1"/>
          </p:cNvPicPr>
          <p:nvPr/>
        </p:nvPicPr>
        <p:blipFill>
          <a:blip r:embed="rId7"/>
          <a:stretch>
            <a:fillRect/>
          </a:stretch>
        </p:blipFill>
        <p:spPr>
          <a:xfrm>
            <a:off x="3597679" y="5278844"/>
            <a:ext cx="1750793" cy="1323975"/>
          </a:xfrm>
          <a:prstGeom prst="rect">
            <a:avLst/>
          </a:prstGeom>
        </p:spPr>
      </p:pic>
      <p:pic>
        <p:nvPicPr>
          <p:cNvPr id="12" name="Imagen 11"/>
          <p:cNvPicPr>
            <a:picLocks noChangeAspect="1"/>
          </p:cNvPicPr>
          <p:nvPr/>
        </p:nvPicPr>
        <p:blipFill>
          <a:blip r:embed="rId8"/>
          <a:stretch>
            <a:fillRect/>
          </a:stretch>
        </p:blipFill>
        <p:spPr>
          <a:xfrm>
            <a:off x="5709982" y="1139537"/>
            <a:ext cx="2847774" cy="5038370"/>
          </a:xfrm>
          <a:prstGeom prst="rect">
            <a:avLst/>
          </a:prstGeom>
        </p:spPr>
      </p:pic>
    </p:spTree>
    <p:extLst>
      <p:ext uri="{BB962C8B-B14F-4D97-AF65-F5344CB8AC3E}">
        <p14:creationId xmlns:p14="http://schemas.microsoft.com/office/powerpoint/2010/main" val="427554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Definicion</a:t>
            </a:r>
            <a:r>
              <a:rPr lang="es-MX" dirty="0" smtClean="0"/>
              <a:t> de circuito eléctrico       </a:t>
            </a:r>
            <a:endParaRPr lang="en-US" dirty="0"/>
          </a:p>
        </p:txBody>
      </p:sp>
      <p:sp>
        <p:nvSpPr>
          <p:cNvPr id="3" name="Marcador de contenido 2"/>
          <p:cNvSpPr>
            <a:spLocks noGrp="1"/>
          </p:cNvSpPr>
          <p:nvPr>
            <p:ph idx="1"/>
          </p:nvPr>
        </p:nvSpPr>
        <p:spPr/>
        <p:txBody>
          <a:bodyPr/>
          <a:lstStyle/>
          <a:p>
            <a:r>
              <a:rPr lang="es-MX" dirty="0"/>
              <a:t>Definición de circuito eléctrico</a:t>
            </a:r>
            <a:r>
              <a:rPr lang="es-MX" dirty="0" smtClean="0"/>
              <a:t>: Un </a:t>
            </a:r>
            <a:r>
              <a:rPr lang="es-MX" dirty="0"/>
              <a:t>circuito eléctrico es un conjunto de elementos conectados entre sí que forman un camino cerrado por el cual puede circular la corriente eléctrica. Estos elementos suelen incluir una fuente de energía, conductores (cables), y uno o más dispositivos que utilizan la electricidad, como ampolletas o motores.</a:t>
            </a:r>
            <a:endParaRPr lang="en-US" dirty="0"/>
          </a:p>
        </p:txBody>
      </p:sp>
    </p:spTree>
    <p:extLst>
      <p:ext uri="{BB962C8B-B14F-4D97-AF65-F5344CB8AC3E}">
        <p14:creationId xmlns:p14="http://schemas.microsoft.com/office/powerpoint/2010/main" val="4025633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TotalTime>
  <Words>68</Words>
  <Application>Microsoft Office PowerPoint</Application>
  <PresentationFormat>Panorámica</PresentationFormat>
  <Paragraphs>7</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Century Gothic</vt:lpstr>
      <vt:lpstr>Wingdings 3</vt:lpstr>
      <vt:lpstr>Ion</vt:lpstr>
      <vt:lpstr>Tipos de circuitos de bruno y Alonso 8°A</vt:lpstr>
      <vt:lpstr>Tipos de circuitos</vt:lpstr>
      <vt:lpstr>Definicion de circuito eléctrico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circuitos de bruno y Alonso 8°A</dc:title>
  <dc:creator>ENLACES1</dc:creator>
  <cp:lastModifiedBy>ENLACES1</cp:lastModifiedBy>
  <cp:revision>3</cp:revision>
  <dcterms:created xsi:type="dcterms:W3CDTF">2026-04-02T17:49:59Z</dcterms:created>
  <dcterms:modified xsi:type="dcterms:W3CDTF">2026-04-02T18:17:35Z</dcterms:modified>
</cp:coreProperties>
</file>