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1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4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8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41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6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1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5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373C2-7644-461E-9CB3-E721AE00699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8AB2-02B7-46DB-908E-58F83269B7D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0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4645571" cy="2322786"/>
          </a:xfrm>
        </p:spPr>
        <p:txBody>
          <a:bodyPr/>
          <a:lstStyle/>
          <a:p>
            <a:r>
              <a:rPr lang="es-ES" dirty="0" smtClean="0">
                <a:latin typeface="Algerian" panose="04020705040A02060702" pitchFamily="82" charset="0"/>
              </a:rPr>
              <a:t>TIPOS</a:t>
            </a:r>
            <a:r>
              <a:rPr lang="es-ES" dirty="0" smtClean="0"/>
              <a:t> </a:t>
            </a:r>
            <a:r>
              <a:rPr lang="es-ES" dirty="0" smtClean="0">
                <a:latin typeface="Algerian" panose="04020705040A02060702" pitchFamily="82" charset="0"/>
              </a:rPr>
              <a:t>DE</a:t>
            </a:r>
            <a:r>
              <a:rPr lang="es-ES" dirty="0" smtClean="0"/>
              <a:t> </a:t>
            </a:r>
            <a:r>
              <a:rPr lang="es-ES" dirty="0" smtClean="0">
                <a:latin typeface="Algerian" panose="04020705040A02060702" pitchFamily="82" charset="0"/>
              </a:rPr>
              <a:t>CIRCUITOS</a:t>
            </a:r>
            <a:endParaRPr lang="en-US" dirty="0"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12829" y="756746"/>
            <a:ext cx="4277709" cy="851338"/>
          </a:xfrm>
        </p:spPr>
        <p:txBody>
          <a:bodyPr/>
          <a:lstStyle/>
          <a:p>
            <a:r>
              <a:rPr lang="es-ES" dirty="0" smtClean="0"/>
              <a:t>DIFERENCIA ENTRE UNO EN SERIE Y OTRO PARALELO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1434" y="2322786"/>
            <a:ext cx="3558737" cy="245022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17" y="2539189"/>
            <a:ext cx="3108762" cy="256686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0161" y="2381574"/>
            <a:ext cx="2400955" cy="218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2749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Tema de Office</vt:lpstr>
      <vt:lpstr>TIPOS DE CIRCUITOS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CIRCUITOS</dc:title>
  <dc:creator>Coordinador Sep</dc:creator>
  <cp:lastModifiedBy>Coordinador Sep</cp:lastModifiedBy>
  <cp:revision>2</cp:revision>
  <dcterms:created xsi:type="dcterms:W3CDTF">2026-04-02T14:55:18Z</dcterms:created>
  <dcterms:modified xsi:type="dcterms:W3CDTF">2026-04-02T15:05:19Z</dcterms:modified>
</cp:coreProperties>
</file>