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5AD85-EDEC-49E5-9CC1-A9A7CAE8D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EB97CF-5CC7-427A-BFE2-0AD5EA165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0B735C-41AC-4670-8609-BEB7097B4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83A942-558D-45A5-8141-C5FE94D4F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F1C554-EEAF-49CA-B6ED-DD4741A0B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27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F6D4D-0BF0-421C-8B9B-547BD973D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24B2F4-2F41-465E-892E-7377BFA20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C1E1DE-EAF8-47ED-82E6-6DF8973AB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8F0135-48FE-449C-9211-216700D3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A2960F-C64D-4ACF-BC89-5A7331D61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12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B546DD-7303-4E6B-9845-7671433ECA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C0EEAD-C750-4847-8936-F166075A9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06414C-EF49-404D-B935-37AEC2FB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F137A8-FE80-4049-84CD-BE2ED457A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87989C-C408-4839-9BDD-8DC6824FB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808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26452-F480-4EEB-B0E6-984144E51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BCF6EE-77D5-44AB-89C3-37895AA84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29A239-3655-4E05-83CB-055309E32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03146D-CD56-490E-9255-228E26D05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7E6914-DC06-406F-AB51-76BCA681D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18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89543-9960-4A62-8D0C-179F9F8B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73719B-2FF8-464C-8DAD-A516F7F3F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D5143F-945B-4BC3-9AA5-FC098C1E6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D84E26-9CA3-4357-ABE2-AF946F945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3EC5FD-A8E5-4CFB-A972-5910F080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672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A8EF90-A6FF-4EE1-9D66-269E8850E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2F868F-6C6C-4383-9D10-52EF6A979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1D734B1-4878-4235-B305-9CD0A4194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B26FE2-E24B-4D71-8787-5084E1E0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728445-5F4E-44E2-BBBB-86E22D434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2651D0-953F-4994-8380-AEFF1118B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301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A1E718-F5EF-4F9B-B92F-5C0927B4A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EAFAE6-2BC0-48D2-BD9D-CFE61C48C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0C8699-4C8A-47DD-8B88-E325622094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88920F8-4959-4D22-84D0-F31B319C0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7DBB1A-7036-46BE-9378-FE5CE69FA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2195882-E396-4214-8610-D4A6578DB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88E78F-9084-475D-A982-CC4EAB2A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9EC250C-62DB-4974-A71E-53BD4443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884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6C5D3-189C-448B-81AF-00604E5B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5008402-B9D2-46EE-B641-E287C509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CE6A89-A554-447E-977F-FF06542B8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853287C-EE74-418B-A93D-84C880AA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805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3BE2D2-022F-4C58-85A7-DE4797CAE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73E8F28-4493-4915-AA1B-691F4384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66F5F68-0BF1-45B3-967C-DE9995F33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836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7C2CB-0118-4D2A-819F-7173E8B5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9DF88B-3B71-45F2-A5B1-DEBEBBE45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8B78954-122F-49D0-922B-886B6A20B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EE56CC-707D-4562-92C2-C7917E48B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D105A7-AE24-4A66-811A-950D1ABD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8094EC-6598-49E5-BBA4-2F7DB199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111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BAF389-8BD3-405A-BE11-CFD0BC0B8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317982A-338F-4FF3-BE22-DDCCE46C0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0E30A7-9C47-4829-BB9E-63E906ADF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22FCD1-0A9F-4749-A140-72DC1E421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721799-E1E5-4318-9B13-B96839EF1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993B91-DC1C-4AFA-A011-F5BA8D0C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67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F295951-F834-47ED-A4D2-FFC8FE11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9CD09C-1B76-4CD2-9EE2-64E172F82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F4BF39-D024-4254-B0A5-56BD8D5F6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02304-408B-4A5A-95F8-123F30FFB625}" type="datetimeFigureOut">
              <a:rPr lang="es-CL" smtClean="0"/>
              <a:t>11-11-2025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A536A8-04AA-4024-BF9E-6044A1328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541345-0B87-45F4-96D6-7646DB20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69BB4-A950-4ACB-8055-FFD1246B42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545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656022-DBA0-4AC3-9C59-E7A023414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7133" y="198439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es-CL" dirty="0"/>
              <a:t>ALEGORÍA DE LA CAVERNA DE PLATÓN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68CC1E-5C3D-4D25-9ADA-EF9C6F72D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7133" y="1967972"/>
            <a:ext cx="9144000" cy="538161"/>
          </a:xfrm>
        </p:spPr>
        <p:txBody>
          <a:bodyPr/>
          <a:lstStyle/>
          <a:p>
            <a:r>
              <a:rPr lang="es-CL" dirty="0"/>
              <a:t>¿Qué significa?</a:t>
            </a:r>
          </a:p>
        </p:txBody>
      </p:sp>
      <p:pic>
        <p:nvPicPr>
          <p:cNvPr id="1026" name="Picture 2" descr="La alegoría de la caverna de Platón - UPAD Psicología y Coaching">
            <a:extLst>
              <a:ext uri="{FF2B5EF4-FFF2-40B4-BE49-F238E27FC236}">
                <a16:creationId xmlns:a16="http://schemas.microsoft.com/office/drawing/2014/main" id="{8E00C73E-9655-49D2-AA8E-D3E99E8DF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03" y="2375958"/>
            <a:ext cx="11274630" cy="39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311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10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ALEGORÍA DE LA CAVERNA DE PLATÓN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ALEGORÍA DE LA CAVERNA DE PLATÓN</dc:title>
  <dc:creator>Tec</dc:creator>
  <cp:lastModifiedBy>Tec</cp:lastModifiedBy>
  <cp:revision>2</cp:revision>
  <dcterms:created xsi:type="dcterms:W3CDTF">2025-11-11T11:45:54Z</dcterms:created>
  <dcterms:modified xsi:type="dcterms:W3CDTF">2025-11-11T12:37:22Z</dcterms:modified>
</cp:coreProperties>
</file>