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6928-16D6-46B7-AEE7-AFAC903B9548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5873-2922-4E92-AE92-1682426C80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156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6928-16D6-46B7-AEE7-AFAC903B9548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5873-2922-4E92-AE92-1682426C80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06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6928-16D6-46B7-AEE7-AFAC903B9548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5873-2922-4E92-AE92-1682426C80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75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6928-16D6-46B7-AEE7-AFAC903B9548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5873-2922-4E92-AE92-1682426C80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894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6928-16D6-46B7-AEE7-AFAC903B9548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5873-2922-4E92-AE92-1682426C80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928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6928-16D6-46B7-AEE7-AFAC903B9548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5873-2922-4E92-AE92-1682426C80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57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6928-16D6-46B7-AEE7-AFAC903B9548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5873-2922-4E92-AE92-1682426C80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76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6928-16D6-46B7-AEE7-AFAC903B9548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5873-2922-4E92-AE92-1682426C80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857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6928-16D6-46B7-AEE7-AFAC903B9548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5873-2922-4E92-AE92-1682426C80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88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6928-16D6-46B7-AEE7-AFAC903B9548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5873-2922-4E92-AE92-1682426C80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025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6928-16D6-46B7-AEE7-AFAC903B9548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5873-2922-4E92-AE92-1682426C80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342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56928-16D6-46B7-AEE7-AFAC903B9548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95873-2922-4E92-AE92-1682426C80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265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07674"/>
            <a:ext cx="5707117" cy="2387600"/>
          </a:xfrm>
        </p:spPr>
        <p:txBody>
          <a:bodyPr/>
          <a:lstStyle/>
          <a:p>
            <a:r>
              <a:rPr lang="es-ES" dirty="0" smtClean="0"/>
              <a:t>Tipos de circuitos </a:t>
            </a:r>
            <a:r>
              <a:rPr lang="es-ES" dirty="0" err="1" smtClean="0"/>
              <a:t>electricos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V="1">
            <a:off x="1524000" y="5257799"/>
            <a:ext cx="9144000" cy="426517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Qué es un circuito eléctrico y cuáles son sus tipos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2695574"/>
            <a:ext cx="4256689" cy="423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iferencia entre circuito serie y paralelo - MCI Educació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689" y="2695575"/>
            <a:ext cx="6764210" cy="4293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5784219" y="1045131"/>
            <a:ext cx="55144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diferencia entre una serie y otro paralelo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0949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Tipos de circuitos electricos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Tipos de circuitos electricos</dc:title>
  <dc:creator>Coordinador Sep</dc:creator>
  <cp:lastModifiedBy>Coordinador Sep</cp:lastModifiedBy>
  <cp:revision>1</cp:revision>
  <dcterms:created xsi:type="dcterms:W3CDTF">2026-04-02T14:51:47Z</dcterms:created>
  <dcterms:modified xsi:type="dcterms:W3CDTF">2026-04-02T14:56:35Z</dcterms:modified>
</cp:coreProperties>
</file>