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7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22C63DB-A779-4832-BAD9-791631C51206}" type="datetimeFigureOut">
              <a:rPr lang="es-ES" smtClean="0"/>
              <a:t>02/04/2026</a:t>
            </a:fld>
            <a:endParaRPr lang="es-E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FAAB5CD-7314-4D32-83CE-3ECD1931B7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81819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C63DB-A779-4832-BAD9-791631C51206}" type="datetimeFigureOut">
              <a:rPr lang="es-ES" smtClean="0"/>
              <a:t>02/04/2026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AB5CD-7314-4D32-83CE-3ECD1931B7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6262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C63DB-A779-4832-BAD9-791631C51206}" type="datetimeFigureOut">
              <a:rPr lang="es-ES" smtClean="0"/>
              <a:t>02/04/2026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AB5CD-7314-4D32-83CE-3ECD1931B7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3125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C63DB-A779-4832-BAD9-791631C51206}" type="datetimeFigureOut">
              <a:rPr lang="es-ES" smtClean="0"/>
              <a:t>02/04/2026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AB5CD-7314-4D32-83CE-3ECD1931B7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7916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22C63DB-A779-4832-BAD9-791631C51206}" type="datetimeFigureOut">
              <a:rPr lang="es-ES" smtClean="0"/>
              <a:t>02/04/2026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AFAAB5CD-7314-4D32-83CE-3ECD1931B7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59549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C63DB-A779-4832-BAD9-791631C51206}" type="datetimeFigureOut">
              <a:rPr lang="es-ES" smtClean="0"/>
              <a:t>02/04/2026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AB5CD-7314-4D32-83CE-3ECD1931B7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2272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C63DB-A779-4832-BAD9-791631C51206}" type="datetimeFigureOut">
              <a:rPr lang="es-ES" smtClean="0"/>
              <a:t>02/04/2026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AB5CD-7314-4D32-83CE-3ECD1931B7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628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C63DB-A779-4832-BAD9-791631C51206}" type="datetimeFigureOut">
              <a:rPr lang="es-ES" smtClean="0"/>
              <a:t>02/04/2026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AB5CD-7314-4D32-83CE-3ECD1931B7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2220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C63DB-A779-4832-BAD9-791631C51206}" type="datetimeFigureOut">
              <a:rPr lang="es-ES" smtClean="0"/>
              <a:t>02/04/2026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AB5CD-7314-4D32-83CE-3ECD1931B7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8161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C63DB-A779-4832-BAD9-791631C51206}" type="datetimeFigureOut">
              <a:rPr lang="es-ES" smtClean="0"/>
              <a:t>02/04/2026</a:t>
            </a:fld>
            <a:endParaRPr lang="es-E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s-E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FAAB5CD-7314-4D32-83CE-3ECD1931B70C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86995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22C63DB-A779-4832-BAD9-791631C51206}" type="datetimeFigureOut">
              <a:rPr lang="es-ES" smtClean="0"/>
              <a:t>02/04/2026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FAAB5CD-7314-4D32-83CE-3ECD1931B70C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1941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22C63DB-A779-4832-BAD9-791631C51206}" type="datetimeFigureOut">
              <a:rPr lang="es-ES" smtClean="0"/>
              <a:t>02/04/2026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FAAB5CD-7314-4D32-83CE-3ECD1931B7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2847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Jeyliz</a:t>
            </a:r>
            <a:r>
              <a:rPr lang="es-ES" dirty="0" smtClean="0"/>
              <a:t> </a:t>
            </a:r>
            <a:r>
              <a:rPr lang="es-ES" dirty="0" err="1" smtClean="0"/>
              <a:t>maria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8ªA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78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799" y="642594"/>
            <a:ext cx="3962401" cy="1371600"/>
          </a:xfrm>
        </p:spPr>
        <p:txBody>
          <a:bodyPr>
            <a:normAutofit/>
          </a:bodyPr>
          <a:lstStyle/>
          <a:p>
            <a:r>
              <a:rPr lang="es-ES" sz="2800" dirty="0" smtClean="0"/>
              <a:t>Tipos de circuitos eléctricos </a:t>
            </a:r>
            <a:endParaRPr lang="es-ES" sz="2800" dirty="0"/>
          </a:p>
        </p:txBody>
      </p:sp>
      <p:pic>
        <p:nvPicPr>
          <p:cNvPr id="8" name="Marcador de contenido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3033132"/>
            <a:ext cx="3305175" cy="2219092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579219" y="912895"/>
            <a:ext cx="49065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Diferencia entre uno en serie y otro paralelo</a:t>
            </a:r>
            <a:endParaRPr lang="es-ES" sz="2800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024" y="2341756"/>
            <a:ext cx="2657602" cy="2910468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7502" y="2341756"/>
            <a:ext cx="4263483" cy="2398209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7999" y="2341756"/>
            <a:ext cx="3096427" cy="2910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8399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Violeta rojo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48</TotalTime>
  <Words>15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Century Gothic</vt:lpstr>
      <vt:lpstr>Garamond</vt:lpstr>
      <vt:lpstr>Savon</vt:lpstr>
      <vt:lpstr>Jeyliz maria </vt:lpstr>
      <vt:lpstr>Tipos de circuitos eléctricos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ESTUDIANTE</dc:creator>
  <cp:lastModifiedBy>ESTUDIANTE</cp:lastModifiedBy>
  <cp:revision>4</cp:revision>
  <dcterms:created xsi:type="dcterms:W3CDTF">2026-04-02T14:42:28Z</dcterms:created>
  <dcterms:modified xsi:type="dcterms:W3CDTF">2026-04-02T15:31:05Z</dcterms:modified>
</cp:coreProperties>
</file>