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12192000" cy="6858000"/>
  <p:notesSz cx="6858000" cy="9144000"/>
  <p:defaultTextStyle>
    <a:defPPr>
      <a:defRPr lang="es-C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13" d="100"/>
          <a:sy n="113" d="100"/>
        </p:scale>
        <p:origin x="510"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653A519-4538-4376-A84D-5337C5A3A1DF}"/>
              </a:ext>
            </a:extLst>
          </p:cNvPr>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CL"/>
          </a:p>
        </p:txBody>
      </p:sp>
      <p:sp>
        <p:nvSpPr>
          <p:cNvPr id="3" name="Subtítulo 2">
            <a:extLst>
              <a:ext uri="{FF2B5EF4-FFF2-40B4-BE49-F238E27FC236}">
                <a16:creationId xmlns:a16="http://schemas.microsoft.com/office/drawing/2014/main" id="{A95814C3-EE47-4E6A-B16E-06717F59E8C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CL"/>
          </a:p>
        </p:txBody>
      </p:sp>
      <p:sp>
        <p:nvSpPr>
          <p:cNvPr id="4" name="Marcador de fecha 3">
            <a:extLst>
              <a:ext uri="{FF2B5EF4-FFF2-40B4-BE49-F238E27FC236}">
                <a16:creationId xmlns:a16="http://schemas.microsoft.com/office/drawing/2014/main" id="{349A21C1-1690-46AD-8E91-3784478BC447}"/>
              </a:ext>
            </a:extLst>
          </p:cNvPr>
          <p:cNvSpPr>
            <a:spLocks noGrp="1"/>
          </p:cNvSpPr>
          <p:nvPr>
            <p:ph type="dt" sz="half" idx="10"/>
          </p:nvPr>
        </p:nvSpPr>
        <p:spPr/>
        <p:txBody>
          <a:bodyPr/>
          <a:lstStyle/>
          <a:p>
            <a:fld id="{D1724DEB-EF32-4299-BFDA-686ABC5C76F0}" type="datetimeFigureOut">
              <a:rPr lang="es-CL" smtClean="0"/>
              <a:t>27-08-2025</a:t>
            </a:fld>
            <a:endParaRPr lang="es-CL"/>
          </a:p>
        </p:txBody>
      </p:sp>
      <p:sp>
        <p:nvSpPr>
          <p:cNvPr id="5" name="Marcador de pie de página 4">
            <a:extLst>
              <a:ext uri="{FF2B5EF4-FFF2-40B4-BE49-F238E27FC236}">
                <a16:creationId xmlns:a16="http://schemas.microsoft.com/office/drawing/2014/main" id="{3DCD349B-0047-4AC2-B43C-3A7C2C247CC6}"/>
              </a:ext>
            </a:extLst>
          </p:cNvPr>
          <p:cNvSpPr>
            <a:spLocks noGrp="1"/>
          </p:cNvSpPr>
          <p:nvPr>
            <p:ph type="ftr" sz="quarter" idx="11"/>
          </p:nvPr>
        </p:nvSpPr>
        <p:spPr/>
        <p:txBody>
          <a:bodyPr/>
          <a:lstStyle/>
          <a:p>
            <a:endParaRPr lang="es-CL"/>
          </a:p>
        </p:txBody>
      </p:sp>
      <p:sp>
        <p:nvSpPr>
          <p:cNvPr id="6" name="Marcador de número de diapositiva 5">
            <a:extLst>
              <a:ext uri="{FF2B5EF4-FFF2-40B4-BE49-F238E27FC236}">
                <a16:creationId xmlns:a16="http://schemas.microsoft.com/office/drawing/2014/main" id="{28BB494D-AD81-4FAB-81F5-CC2B1BF571AC}"/>
              </a:ext>
            </a:extLst>
          </p:cNvPr>
          <p:cNvSpPr>
            <a:spLocks noGrp="1"/>
          </p:cNvSpPr>
          <p:nvPr>
            <p:ph type="sldNum" sz="quarter" idx="12"/>
          </p:nvPr>
        </p:nvSpPr>
        <p:spPr/>
        <p:txBody>
          <a:bodyPr/>
          <a:lstStyle/>
          <a:p>
            <a:fld id="{5850C6A2-27FC-45A8-95B6-CC0D803E5AE1}" type="slidenum">
              <a:rPr lang="es-CL" smtClean="0"/>
              <a:t>‹Nº›</a:t>
            </a:fld>
            <a:endParaRPr lang="es-CL"/>
          </a:p>
        </p:txBody>
      </p:sp>
    </p:spTree>
    <p:extLst>
      <p:ext uri="{BB962C8B-B14F-4D97-AF65-F5344CB8AC3E}">
        <p14:creationId xmlns:p14="http://schemas.microsoft.com/office/powerpoint/2010/main" val="31789094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5632186-BF13-454E-A230-D3C7C6E1CA58}"/>
              </a:ext>
            </a:extLst>
          </p:cNvPr>
          <p:cNvSpPr>
            <a:spLocks noGrp="1"/>
          </p:cNvSpPr>
          <p:nvPr>
            <p:ph type="title"/>
          </p:nvPr>
        </p:nvSpPr>
        <p:spPr/>
        <p:txBody>
          <a:bodyPr/>
          <a:lstStyle/>
          <a:p>
            <a:r>
              <a:rPr lang="es-ES"/>
              <a:t>Haga clic para modificar el estilo de título del patrón</a:t>
            </a:r>
            <a:endParaRPr lang="es-CL"/>
          </a:p>
        </p:txBody>
      </p:sp>
      <p:sp>
        <p:nvSpPr>
          <p:cNvPr id="3" name="Marcador de texto vertical 2">
            <a:extLst>
              <a:ext uri="{FF2B5EF4-FFF2-40B4-BE49-F238E27FC236}">
                <a16:creationId xmlns:a16="http://schemas.microsoft.com/office/drawing/2014/main" id="{A8AEC67B-B73E-42C7-B387-BE725479E042}"/>
              </a:ext>
            </a:extLst>
          </p:cNvPr>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Marcador de fecha 3">
            <a:extLst>
              <a:ext uri="{FF2B5EF4-FFF2-40B4-BE49-F238E27FC236}">
                <a16:creationId xmlns:a16="http://schemas.microsoft.com/office/drawing/2014/main" id="{6C9A3791-C00C-43B5-AE6C-CE6347158E45}"/>
              </a:ext>
            </a:extLst>
          </p:cNvPr>
          <p:cNvSpPr>
            <a:spLocks noGrp="1"/>
          </p:cNvSpPr>
          <p:nvPr>
            <p:ph type="dt" sz="half" idx="10"/>
          </p:nvPr>
        </p:nvSpPr>
        <p:spPr/>
        <p:txBody>
          <a:bodyPr/>
          <a:lstStyle/>
          <a:p>
            <a:fld id="{D1724DEB-EF32-4299-BFDA-686ABC5C76F0}" type="datetimeFigureOut">
              <a:rPr lang="es-CL" smtClean="0"/>
              <a:t>27-08-2025</a:t>
            </a:fld>
            <a:endParaRPr lang="es-CL"/>
          </a:p>
        </p:txBody>
      </p:sp>
      <p:sp>
        <p:nvSpPr>
          <p:cNvPr id="5" name="Marcador de pie de página 4">
            <a:extLst>
              <a:ext uri="{FF2B5EF4-FFF2-40B4-BE49-F238E27FC236}">
                <a16:creationId xmlns:a16="http://schemas.microsoft.com/office/drawing/2014/main" id="{74BFB109-D6ED-4940-A629-02E7583E6028}"/>
              </a:ext>
            </a:extLst>
          </p:cNvPr>
          <p:cNvSpPr>
            <a:spLocks noGrp="1"/>
          </p:cNvSpPr>
          <p:nvPr>
            <p:ph type="ftr" sz="quarter" idx="11"/>
          </p:nvPr>
        </p:nvSpPr>
        <p:spPr/>
        <p:txBody>
          <a:bodyPr/>
          <a:lstStyle/>
          <a:p>
            <a:endParaRPr lang="es-CL"/>
          </a:p>
        </p:txBody>
      </p:sp>
      <p:sp>
        <p:nvSpPr>
          <p:cNvPr id="6" name="Marcador de número de diapositiva 5">
            <a:extLst>
              <a:ext uri="{FF2B5EF4-FFF2-40B4-BE49-F238E27FC236}">
                <a16:creationId xmlns:a16="http://schemas.microsoft.com/office/drawing/2014/main" id="{4FC71321-9D75-46B4-9AC4-516EA722C321}"/>
              </a:ext>
            </a:extLst>
          </p:cNvPr>
          <p:cNvSpPr>
            <a:spLocks noGrp="1"/>
          </p:cNvSpPr>
          <p:nvPr>
            <p:ph type="sldNum" sz="quarter" idx="12"/>
          </p:nvPr>
        </p:nvSpPr>
        <p:spPr/>
        <p:txBody>
          <a:bodyPr/>
          <a:lstStyle/>
          <a:p>
            <a:fld id="{5850C6A2-27FC-45A8-95B6-CC0D803E5AE1}" type="slidenum">
              <a:rPr lang="es-CL" smtClean="0"/>
              <a:t>‹Nº›</a:t>
            </a:fld>
            <a:endParaRPr lang="es-CL"/>
          </a:p>
        </p:txBody>
      </p:sp>
    </p:spTree>
    <p:extLst>
      <p:ext uri="{BB962C8B-B14F-4D97-AF65-F5344CB8AC3E}">
        <p14:creationId xmlns:p14="http://schemas.microsoft.com/office/powerpoint/2010/main" val="42188193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76A7C3D7-7D01-4B54-BCF8-FEF652EB0D81}"/>
              </a:ext>
            </a:extLst>
          </p:cNvPr>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CL"/>
          </a:p>
        </p:txBody>
      </p:sp>
      <p:sp>
        <p:nvSpPr>
          <p:cNvPr id="3" name="Marcador de texto vertical 2">
            <a:extLst>
              <a:ext uri="{FF2B5EF4-FFF2-40B4-BE49-F238E27FC236}">
                <a16:creationId xmlns:a16="http://schemas.microsoft.com/office/drawing/2014/main" id="{81CD15D4-22DE-42E1-8D95-3768060A21A1}"/>
              </a:ext>
            </a:extLst>
          </p:cNvPr>
          <p:cNvSpPr>
            <a:spLocks noGrp="1"/>
          </p:cNvSpPr>
          <p:nvPr>
            <p:ph type="body" orient="vert" idx="1"/>
          </p:nvPr>
        </p:nvSpPr>
        <p:spPr>
          <a:xfrm>
            <a:off x="838200" y="365125"/>
            <a:ext cx="7734300" cy="5811838"/>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Marcador de fecha 3">
            <a:extLst>
              <a:ext uri="{FF2B5EF4-FFF2-40B4-BE49-F238E27FC236}">
                <a16:creationId xmlns:a16="http://schemas.microsoft.com/office/drawing/2014/main" id="{5583BFFE-444A-474D-AA60-FA7C9D214594}"/>
              </a:ext>
            </a:extLst>
          </p:cNvPr>
          <p:cNvSpPr>
            <a:spLocks noGrp="1"/>
          </p:cNvSpPr>
          <p:nvPr>
            <p:ph type="dt" sz="half" idx="10"/>
          </p:nvPr>
        </p:nvSpPr>
        <p:spPr/>
        <p:txBody>
          <a:bodyPr/>
          <a:lstStyle/>
          <a:p>
            <a:fld id="{D1724DEB-EF32-4299-BFDA-686ABC5C76F0}" type="datetimeFigureOut">
              <a:rPr lang="es-CL" smtClean="0"/>
              <a:t>27-08-2025</a:t>
            </a:fld>
            <a:endParaRPr lang="es-CL"/>
          </a:p>
        </p:txBody>
      </p:sp>
      <p:sp>
        <p:nvSpPr>
          <p:cNvPr id="5" name="Marcador de pie de página 4">
            <a:extLst>
              <a:ext uri="{FF2B5EF4-FFF2-40B4-BE49-F238E27FC236}">
                <a16:creationId xmlns:a16="http://schemas.microsoft.com/office/drawing/2014/main" id="{58F00B26-5ADE-42D8-AC6C-14618C9B8AEC}"/>
              </a:ext>
            </a:extLst>
          </p:cNvPr>
          <p:cNvSpPr>
            <a:spLocks noGrp="1"/>
          </p:cNvSpPr>
          <p:nvPr>
            <p:ph type="ftr" sz="quarter" idx="11"/>
          </p:nvPr>
        </p:nvSpPr>
        <p:spPr/>
        <p:txBody>
          <a:bodyPr/>
          <a:lstStyle/>
          <a:p>
            <a:endParaRPr lang="es-CL"/>
          </a:p>
        </p:txBody>
      </p:sp>
      <p:sp>
        <p:nvSpPr>
          <p:cNvPr id="6" name="Marcador de número de diapositiva 5">
            <a:extLst>
              <a:ext uri="{FF2B5EF4-FFF2-40B4-BE49-F238E27FC236}">
                <a16:creationId xmlns:a16="http://schemas.microsoft.com/office/drawing/2014/main" id="{02FFC4C7-29E5-4D06-8E25-F0B070ABB73E}"/>
              </a:ext>
            </a:extLst>
          </p:cNvPr>
          <p:cNvSpPr>
            <a:spLocks noGrp="1"/>
          </p:cNvSpPr>
          <p:nvPr>
            <p:ph type="sldNum" sz="quarter" idx="12"/>
          </p:nvPr>
        </p:nvSpPr>
        <p:spPr/>
        <p:txBody>
          <a:bodyPr/>
          <a:lstStyle/>
          <a:p>
            <a:fld id="{5850C6A2-27FC-45A8-95B6-CC0D803E5AE1}" type="slidenum">
              <a:rPr lang="es-CL" smtClean="0"/>
              <a:t>‹Nº›</a:t>
            </a:fld>
            <a:endParaRPr lang="es-CL"/>
          </a:p>
        </p:txBody>
      </p:sp>
    </p:spTree>
    <p:extLst>
      <p:ext uri="{BB962C8B-B14F-4D97-AF65-F5344CB8AC3E}">
        <p14:creationId xmlns:p14="http://schemas.microsoft.com/office/powerpoint/2010/main" val="12727555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91C502F-7F90-4375-8C18-32B11E66FE1A}"/>
              </a:ext>
            </a:extLst>
          </p:cNvPr>
          <p:cNvSpPr>
            <a:spLocks noGrp="1"/>
          </p:cNvSpPr>
          <p:nvPr>
            <p:ph type="title"/>
          </p:nvPr>
        </p:nvSpPr>
        <p:spPr/>
        <p:txBody>
          <a:bodyPr/>
          <a:lstStyle/>
          <a:p>
            <a:r>
              <a:rPr lang="es-ES"/>
              <a:t>Haga clic para modificar el estilo de título del patrón</a:t>
            </a:r>
            <a:endParaRPr lang="es-CL"/>
          </a:p>
        </p:txBody>
      </p:sp>
      <p:sp>
        <p:nvSpPr>
          <p:cNvPr id="3" name="Marcador de contenido 2">
            <a:extLst>
              <a:ext uri="{FF2B5EF4-FFF2-40B4-BE49-F238E27FC236}">
                <a16:creationId xmlns:a16="http://schemas.microsoft.com/office/drawing/2014/main" id="{E0F8E098-7E33-444B-AC73-429D51BC88DF}"/>
              </a:ext>
            </a:extLst>
          </p:cNvPr>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Marcador de fecha 3">
            <a:extLst>
              <a:ext uri="{FF2B5EF4-FFF2-40B4-BE49-F238E27FC236}">
                <a16:creationId xmlns:a16="http://schemas.microsoft.com/office/drawing/2014/main" id="{8E87E8BE-DD55-452D-AC35-1CEDCBC7E1DE}"/>
              </a:ext>
            </a:extLst>
          </p:cNvPr>
          <p:cNvSpPr>
            <a:spLocks noGrp="1"/>
          </p:cNvSpPr>
          <p:nvPr>
            <p:ph type="dt" sz="half" idx="10"/>
          </p:nvPr>
        </p:nvSpPr>
        <p:spPr/>
        <p:txBody>
          <a:bodyPr/>
          <a:lstStyle/>
          <a:p>
            <a:fld id="{D1724DEB-EF32-4299-BFDA-686ABC5C76F0}" type="datetimeFigureOut">
              <a:rPr lang="es-CL" smtClean="0"/>
              <a:t>27-08-2025</a:t>
            </a:fld>
            <a:endParaRPr lang="es-CL"/>
          </a:p>
        </p:txBody>
      </p:sp>
      <p:sp>
        <p:nvSpPr>
          <p:cNvPr id="5" name="Marcador de pie de página 4">
            <a:extLst>
              <a:ext uri="{FF2B5EF4-FFF2-40B4-BE49-F238E27FC236}">
                <a16:creationId xmlns:a16="http://schemas.microsoft.com/office/drawing/2014/main" id="{F25603A6-E0A8-4495-9F15-BC65303B94F3}"/>
              </a:ext>
            </a:extLst>
          </p:cNvPr>
          <p:cNvSpPr>
            <a:spLocks noGrp="1"/>
          </p:cNvSpPr>
          <p:nvPr>
            <p:ph type="ftr" sz="quarter" idx="11"/>
          </p:nvPr>
        </p:nvSpPr>
        <p:spPr/>
        <p:txBody>
          <a:bodyPr/>
          <a:lstStyle/>
          <a:p>
            <a:endParaRPr lang="es-CL"/>
          </a:p>
        </p:txBody>
      </p:sp>
      <p:sp>
        <p:nvSpPr>
          <p:cNvPr id="6" name="Marcador de número de diapositiva 5">
            <a:extLst>
              <a:ext uri="{FF2B5EF4-FFF2-40B4-BE49-F238E27FC236}">
                <a16:creationId xmlns:a16="http://schemas.microsoft.com/office/drawing/2014/main" id="{835FD272-4CC4-48F5-B081-F958C32193DD}"/>
              </a:ext>
            </a:extLst>
          </p:cNvPr>
          <p:cNvSpPr>
            <a:spLocks noGrp="1"/>
          </p:cNvSpPr>
          <p:nvPr>
            <p:ph type="sldNum" sz="quarter" idx="12"/>
          </p:nvPr>
        </p:nvSpPr>
        <p:spPr/>
        <p:txBody>
          <a:bodyPr/>
          <a:lstStyle/>
          <a:p>
            <a:fld id="{5850C6A2-27FC-45A8-95B6-CC0D803E5AE1}" type="slidenum">
              <a:rPr lang="es-CL" smtClean="0"/>
              <a:t>‹Nº›</a:t>
            </a:fld>
            <a:endParaRPr lang="es-CL"/>
          </a:p>
        </p:txBody>
      </p:sp>
    </p:spTree>
    <p:extLst>
      <p:ext uri="{BB962C8B-B14F-4D97-AF65-F5344CB8AC3E}">
        <p14:creationId xmlns:p14="http://schemas.microsoft.com/office/powerpoint/2010/main" val="40555375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7F33BC6-54D3-4D41-9D3C-4453D5186F1E}"/>
              </a:ext>
            </a:extLst>
          </p:cNvPr>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CL"/>
          </a:p>
        </p:txBody>
      </p:sp>
      <p:sp>
        <p:nvSpPr>
          <p:cNvPr id="3" name="Marcador de texto 2">
            <a:extLst>
              <a:ext uri="{FF2B5EF4-FFF2-40B4-BE49-F238E27FC236}">
                <a16:creationId xmlns:a16="http://schemas.microsoft.com/office/drawing/2014/main" id="{B1EF33E0-E591-4683-A1C0-C42F3C83359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sp>
        <p:nvSpPr>
          <p:cNvPr id="4" name="Marcador de fecha 3">
            <a:extLst>
              <a:ext uri="{FF2B5EF4-FFF2-40B4-BE49-F238E27FC236}">
                <a16:creationId xmlns:a16="http://schemas.microsoft.com/office/drawing/2014/main" id="{B7A25C65-CD93-4342-9C03-70E18E082EBE}"/>
              </a:ext>
            </a:extLst>
          </p:cNvPr>
          <p:cNvSpPr>
            <a:spLocks noGrp="1"/>
          </p:cNvSpPr>
          <p:nvPr>
            <p:ph type="dt" sz="half" idx="10"/>
          </p:nvPr>
        </p:nvSpPr>
        <p:spPr/>
        <p:txBody>
          <a:bodyPr/>
          <a:lstStyle/>
          <a:p>
            <a:fld id="{D1724DEB-EF32-4299-BFDA-686ABC5C76F0}" type="datetimeFigureOut">
              <a:rPr lang="es-CL" smtClean="0"/>
              <a:t>27-08-2025</a:t>
            </a:fld>
            <a:endParaRPr lang="es-CL"/>
          </a:p>
        </p:txBody>
      </p:sp>
      <p:sp>
        <p:nvSpPr>
          <p:cNvPr id="5" name="Marcador de pie de página 4">
            <a:extLst>
              <a:ext uri="{FF2B5EF4-FFF2-40B4-BE49-F238E27FC236}">
                <a16:creationId xmlns:a16="http://schemas.microsoft.com/office/drawing/2014/main" id="{217BEA76-524E-45E1-B75F-C5EEA981CDA5}"/>
              </a:ext>
            </a:extLst>
          </p:cNvPr>
          <p:cNvSpPr>
            <a:spLocks noGrp="1"/>
          </p:cNvSpPr>
          <p:nvPr>
            <p:ph type="ftr" sz="quarter" idx="11"/>
          </p:nvPr>
        </p:nvSpPr>
        <p:spPr/>
        <p:txBody>
          <a:bodyPr/>
          <a:lstStyle/>
          <a:p>
            <a:endParaRPr lang="es-CL"/>
          </a:p>
        </p:txBody>
      </p:sp>
      <p:sp>
        <p:nvSpPr>
          <p:cNvPr id="6" name="Marcador de número de diapositiva 5">
            <a:extLst>
              <a:ext uri="{FF2B5EF4-FFF2-40B4-BE49-F238E27FC236}">
                <a16:creationId xmlns:a16="http://schemas.microsoft.com/office/drawing/2014/main" id="{301DAFFA-5DA6-4DBD-A570-15C8ED64571A}"/>
              </a:ext>
            </a:extLst>
          </p:cNvPr>
          <p:cNvSpPr>
            <a:spLocks noGrp="1"/>
          </p:cNvSpPr>
          <p:nvPr>
            <p:ph type="sldNum" sz="quarter" idx="12"/>
          </p:nvPr>
        </p:nvSpPr>
        <p:spPr/>
        <p:txBody>
          <a:bodyPr/>
          <a:lstStyle/>
          <a:p>
            <a:fld id="{5850C6A2-27FC-45A8-95B6-CC0D803E5AE1}" type="slidenum">
              <a:rPr lang="es-CL" smtClean="0"/>
              <a:t>‹Nº›</a:t>
            </a:fld>
            <a:endParaRPr lang="es-CL"/>
          </a:p>
        </p:txBody>
      </p:sp>
    </p:spTree>
    <p:extLst>
      <p:ext uri="{BB962C8B-B14F-4D97-AF65-F5344CB8AC3E}">
        <p14:creationId xmlns:p14="http://schemas.microsoft.com/office/powerpoint/2010/main" val="32781489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9408D0A-DAEF-4E0B-B1B1-9CFFB679651D}"/>
              </a:ext>
            </a:extLst>
          </p:cNvPr>
          <p:cNvSpPr>
            <a:spLocks noGrp="1"/>
          </p:cNvSpPr>
          <p:nvPr>
            <p:ph type="title"/>
          </p:nvPr>
        </p:nvSpPr>
        <p:spPr/>
        <p:txBody>
          <a:bodyPr/>
          <a:lstStyle/>
          <a:p>
            <a:r>
              <a:rPr lang="es-ES"/>
              <a:t>Haga clic para modificar el estilo de título del patrón</a:t>
            </a:r>
            <a:endParaRPr lang="es-CL"/>
          </a:p>
        </p:txBody>
      </p:sp>
      <p:sp>
        <p:nvSpPr>
          <p:cNvPr id="3" name="Marcador de contenido 2">
            <a:extLst>
              <a:ext uri="{FF2B5EF4-FFF2-40B4-BE49-F238E27FC236}">
                <a16:creationId xmlns:a16="http://schemas.microsoft.com/office/drawing/2014/main" id="{EA1C317B-78B0-4B81-A29A-F20DE3788C1D}"/>
              </a:ext>
            </a:extLst>
          </p:cNvPr>
          <p:cNvSpPr>
            <a:spLocks noGrp="1"/>
          </p:cNvSpPr>
          <p:nvPr>
            <p:ph sz="half" idx="1"/>
          </p:nvPr>
        </p:nvSpPr>
        <p:spPr>
          <a:xfrm>
            <a:off x="838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Marcador de contenido 3">
            <a:extLst>
              <a:ext uri="{FF2B5EF4-FFF2-40B4-BE49-F238E27FC236}">
                <a16:creationId xmlns:a16="http://schemas.microsoft.com/office/drawing/2014/main" id="{F361ED6F-3A71-4FE3-A5A9-F9771D9EE461}"/>
              </a:ext>
            </a:extLst>
          </p:cNvPr>
          <p:cNvSpPr>
            <a:spLocks noGrp="1"/>
          </p:cNvSpPr>
          <p:nvPr>
            <p:ph sz="half" idx="2"/>
          </p:nvPr>
        </p:nvSpPr>
        <p:spPr>
          <a:xfrm>
            <a:off x="6172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5" name="Marcador de fecha 4">
            <a:extLst>
              <a:ext uri="{FF2B5EF4-FFF2-40B4-BE49-F238E27FC236}">
                <a16:creationId xmlns:a16="http://schemas.microsoft.com/office/drawing/2014/main" id="{5282D6BE-E092-4429-B539-5C5CBB3A19DB}"/>
              </a:ext>
            </a:extLst>
          </p:cNvPr>
          <p:cNvSpPr>
            <a:spLocks noGrp="1"/>
          </p:cNvSpPr>
          <p:nvPr>
            <p:ph type="dt" sz="half" idx="10"/>
          </p:nvPr>
        </p:nvSpPr>
        <p:spPr/>
        <p:txBody>
          <a:bodyPr/>
          <a:lstStyle/>
          <a:p>
            <a:fld id="{D1724DEB-EF32-4299-BFDA-686ABC5C76F0}" type="datetimeFigureOut">
              <a:rPr lang="es-CL" smtClean="0"/>
              <a:t>27-08-2025</a:t>
            </a:fld>
            <a:endParaRPr lang="es-CL"/>
          </a:p>
        </p:txBody>
      </p:sp>
      <p:sp>
        <p:nvSpPr>
          <p:cNvPr id="6" name="Marcador de pie de página 5">
            <a:extLst>
              <a:ext uri="{FF2B5EF4-FFF2-40B4-BE49-F238E27FC236}">
                <a16:creationId xmlns:a16="http://schemas.microsoft.com/office/drawing/2014/main" id="{F6DA9C3B-5715-4A26-89BB-291E71304E93}"/>
              </a:ext>
            </a:extLst>
          </p:cNvPr>
          <p:cNvSpPr>
            <a:spLocks noGrp="1"/>
          </p:cNvSpPr>
          <p:nvPr>
            <p:ph type="ftr" sz="quarter" idx="11"/>
          </p:nvPr>
        </p:nvSpPr>
        <p:spPr/>
        <p:txBody>
          <a:bodyPr/>
          <a:lstStyle/>
          <a:p>
            <a:endParaRPr lang="es-CL"/>
          </a:p>
        </p:txBody>
      </p:sp>
      <p:sp>
        <p:nvSpPr>
          <p:cNvPr id="7" name="Marcador de número de diapositiva 6">
            <a:extLst>
              <a:ext uri="{FF2B5EF4-FFF2-40B4-BE49-F238E27FC236}">
                <a16:creationId xmlns:a16="http://schemas.microsoft.com/office/drawing/2014/main" id="{73FB30EF-EAB9-463B-9998-6DF7A7B49BBE}"/>
              </a:ext>
            </a:extLst>
          </p:cNvPr>
          <p:cNvSpPr>
            <a:spLocks noGrp="1"/>
          </p:cNvSpPr>
          <p:nvPr>
            <p:ph type="sldNum" sz="quarter" idx="12"/>
          </p:nvPr>
        </p:nvSpPr>
        <p:spPr/>
        <p:txBody>
          <a:bodyPr/>
          <a:lstStyle/>
          <a:p>
            <a:fld id="{5850C6A2-27FC-45A8-95B6-CC0D803E5AE1}" type="slidenum">
              <a:rPr lang="es-CL" smtClean="0"/>
              <a:t>‹Nº›</a:t>
            </a:fld>
            <a:endParaRPr lang="es-CL"/>
          </a:p>
        </p:txBody>
      </p:sp>
    </p:spTree>
    <p:extLst>
      <p:ext uri="{BB962C8B-B14F-4D97-AF65-F5344CB8AC3E}">
        <p14:creationId xmlns:p14="http://schemas.microsoft.com/office/powerpoint/2010/main" val="42783407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0B8CB5B-D8BF-47EB-B4BB-BCC62B2F98FA}"/>
              </a:ext>
            </a:extLst>
          </p:cNvPr>
          <p:cNvSpPr>
            <a:spLocks noGrp="1"/>
          </p:cNvSpPr>
          <p:nvPr>
            <p:ph type="title"/>
          </p:nvPr>
        </p:nvSpPr>
        <p:spPr>
          <a:xfrm>
            <a:off x="839788" y="365125"/>
            <a:ext cx="10515600" cy="1325563"/>
          </a:xfrm>
        </p:spPr>
        <p:txBody>
          <a:bodyPr/>
          <a:lstStyle/>
          <a:p>
            <a:r>
              <a:rPr lang="es-ES"/>
              <a:t>Haga clic para modificar el estilo de título del patrón</a:t>
            </a:r>
            <a:endParaRPr lang="es-CL"/>
          </a:p>
        </p:txBody>
      </p:sp>
      <p:sp>
        <p:nvSpPr>
          <p:cNvPr id="3" name="Marcador de texto 2">
            <a:extLst>
              <a:ext uri="{FF2B5EF4-FFF2-40B4-BE49-F238E27FC236}">
                <a16:creationId xmlns:a16="http://schemas.microsoft.com/office/drawing/2014/main" id="{EB2D3566-9933-4FD1-A065-58FEF8272F1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Marcador de contenido 3">
            <a:extLst>
              <a:ext uri="{FF2B5EF4-FFF2-40B4-BE49-F238E27FC236}">
                <a16:creationId xmlns:a16="http://schemas.microsoft.com/office/drawing/2014/main" id="{6418D4DA-3E50-4F42-BADD-BF99DADB50B2}"/>
              </a:ext>
            </a:extLst>
          </p:cNvPr>
          <p:cNvSpPr>
            <a:spLocks noGrp="1"/>
          </p:cNvSpPr>
          <p:nvPr>
            <p:ph sz="half" idx="2"/>
          </p:nvPr>
        </p:nvSpPr>
        <p:spPr>
          <a:xfrm>
            <a:off x="839788" y="2505075"/>
            <a:ext cx="5157787"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5" name="Marcador de texto 4">
            <a:extLst>
              <a:ext uri="{FF2B5EF4-FFF2-40B4-BE49-F238E27FC236}">
                <a16:creationId xmlns:a16="http://schemas.microsoft.com/office/drawing/2014/main" id="{5A363E67-FC1D-4731-8E44-29A1FDDE2A8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Marcador de contenido 5">
            <a:extLst>
              <a:ext uri="{FF2B5EF4-FFF2-40B4-BE49-F238E27FC236}">
                <a16:creationId xmlns:a16="http://schemas.microsoft.com/office/drawing/2014/main" id="{6DECD3BD-F98B-49F7-8946-1ADAF0B1B3B2}"/>
              </a:ext>
            </a:extLst>
          </p:cNvPr>
          <p:cNvSpPr>
            <a:spLocks noGrp="1"/>
          </p:cNvSpPr>
          <p:nvPr>
            <p:ph sz="quarter" idx="4"/>
          </p:nvPr>
        </p:nvSpPr>
        <p:spPr>
          <a:xfrm>
            <a:off x="6172200" y="2505075"/>
            <a:ext cx="5183188"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7" name="Marcador de fecha 6">
            <a:extLst>
              <a:ext uri="{FF2B5EF4-FFF2-40B4-BE49-F238E27FC236}">
                <a16:creationId xmlns:a16="http://schemas.microsoft.com/office/drawing/2014/main" id="{8727C90D-3398-4577-9555-38A8D52E50B1}"/>
              </a:ext>
            </a:extLst>
          </p:cNvPr>
          <p:cNvSpPr>
            <a:spLocks noGrp="1"/>
          </p:cNvSpPr>
          <p:nvPr>
            <p:ph type="dt" sz="half" idx="10"/>
          </p:nvPr>
        </p:nvSpPr>
        <p:spPr/>
        <p:txBody>
          <a:bodyPr/>
          <a:lstStyle/>
          <a:p>
            <a:fld id="{D1724DEB-EF32-4299-BFDA-686ABC5C76F0}" type="datetimeFigureOut">
              <a:rPr lang="es-CL" smtClean="0"/>
              <a:t>27-08-2025</a:t>
            </a:fld>
            <a:endParaRPr lang="es-CL"/>
          </a:p>
        </p:txBody>
      </p:sp>
      <p:sp>
        <p:nvSpPr>
          <p:cNvPr id="8" name="Marcador de pie de página 7">
            <a:extLst>
              <a:ext uri="{FF2B5EF4-FFF2-40B4-BE49-F238E27FC236}">
                <a16:creationId xmlns:a16="http://schemas.microsoft.com/office/drawing/2014/main" id="{F8004079-39A9-4E8D-B09E-96AD45186B2B}"/>
              </a:ext>
            </a:extLst>
          </p:cNvPr>
          <p:cNvSpPr>
            <a:spLocks noGrp="1"/>
          </p:cNvSpPr>
          <p:nvPr>
            <p:ph type="ftr" sz="quarter" idx="11"/>
          </p:nvPr>
        </p:nvSpPr>
        <p:spPr/>
        <p:txBody>
          <a:bodyPr/>
          <a:lstStyle/>
          <a:p>
            <a:endParaRPr lang="es-CL"/>
          </a:p>
        </p:txBody>
      </p:sp>
      <p:sp>
        <p:nvSpPr>
          <p:cNvPr id="9" name="Marcador de número de diapositiva 8">
            <a:extLst>
              <a:ext uri="{FF2B5EF4-FFF2-40B4-BE49-F238E27FC236}">
                <a16:creationId xmlns:a16="http://schemas.microsoft.com/office/drawing/2014/main" id="{0D8C37A6-6CBC-457F-BB82-2DCB10EE1BA8}"/>
              </a:ext>
            </a:extLst>
          </p:cNvPr>
          <p:cNvSpPr>
            <a:spLocks noGrp="1"/>
          </p:cNvSpPr>
          <p:nvPr>
            <p:ph type="sldNum" sz="quarter" idx="12"/>
          </p:nvPr>
        </p:nvSpPr>
        <p:spPr/>
        <p:txBody>
          <a:bodyPr/>
          <a:lstStyle/>
          <a:p>
            <a:fld id="{5850C6A2-27FC-45A8-95B6-CC0D803E5AE1}" type="slidenum">
              <a:rPr lang="es-CL" smtClean="0"/>
              <a:t>‹Nº›</a:t>
            </a:fld>
            <a:endParaRPr lang="es-CL"/>
          </a:p>
        </p:txBody>
      </p:sp>
    </p:spTree>
    <p:extLst>
      <p:ext uri="{BB962C8B-B14F-4D97-AF65-F5344CB8AC3E}">
        <p14:creationId xmlns:p14="http://schemas.microsoft.com/office/powerpoint/2010/main" val="41388795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8EB11DF-BE8C-4553-83DD-EC6AD8816276}"/>
              </a:ext>
            </a:extLst>
          </p:cNvPr>
          <p:cNvSpPr>
            <a:spLocks noGrp="1"/>
          </p:cNvSpPr>
          <p:nvPr>
            <p:ph type="title"/>
          </p:nvPr>
        </p:nvSpPr>
        <p:spPr/>
        <p:txBody>
          <a:bodyPr/>
          <a:lstStyle/>
          <a:p>
            <a:r>
              <a:rPr lang="es-ES"/>
              <a:t>Haga clic para modificar el estilo de título del patrón</a:t>
            </a:r>
            <a:endParaRPr lang="es-CL"/>
          </a:p>
        </p:txBody>
      </p:sp>
      <p:sp>
        <p:nvSpPr>
          <p:cNvPr id="3" name="Marcador de fecha 2">
            <a:extLst>
              <a:ext uri="{FF2B5EF4-FFF2-40B4-BE49-F238E27FC236}">
                <a16:creationId xmlns:a16="http://schemas.microsoft.com/office/drawing/2014/main" id="{8B273489-7B43-44BA-AEDB-E0C7DDD258F3}"/>
              </a:ext>
            </a:extLst>
          </p:cNvPr>
          <p:cNvSpPr>
            <a:spLocks noGrp="1"/>
          </p:cNvSpPr>
          <p:nvPr>
            <p:ph type="dt" sz="half" idx="10"/>
          </p:nvPr>
        </p:nvSpPr>
        <p:spPr/>
        <p:txBody>
          <a:bodyPr/>
          <a:lstStyle/>
          <a:p>
            <a:fld id="{D1724DEB-EF32-4299-BFDA-686ABC5C76F0}" type="datetimeFigureOut">
              <a:rPr lang="es-CL" smtClean="0"/>
              <a:t>27-08-2025</a:t>
            </a:fld>
            <a:endParaRPr lang="es-CL"/>
          </a:p>
        </p:txBody>
      </p:sp>
      <p:sp>
        <p:nvSpPr>
          <p:cNvPr id="4" name="Marcador de pie de página 3">
            <a:extLst>
              <a:ext uri="{FF2B5EF4-FFF2-40B4-BE49-F238E27FC236}">
                <a16:creationId xmlns:a16="http://schemas.microsoft.com/office/drawing/2014/main" id="{A71DC163-EA1D-4156-9D64-A3672411ABC2}"/>
              </a:ext>
            </a:extLst>
          </p:cNvPr>
          <p:cNvSpPr>
            <a:spLocks noGrp="1"/>
          </p:cNvSpPr>
          <p:nvPr>
            <p:ph type="ftr" sz="quarter" idx="11"/>
          </p:nvPr>
        </p:nvSpPr>
        <p:spPr/>
        <p:txBody>
          <a:bodyPr/>
          <a:lstStyle/>
          <a:p>
            <a:endParaRPr lang="es-CL"/>
          </a:p>
        </p:txBody>
      </p:sp>
      <p:sp>
        <p:nvSpPr>
          <p:cNvPr id="5" name="Marcador de número de diapositiva 4">
            <a:extLst>
              <a:ext uri="{FF2B5EF4-FFF2-40B4-BE49-F238E27FC236}">
                <a16:creationId xmlns:a16="http://schemas.microsoft.com/office/drawing/2014/main" id="{CA703ABD-7A6A-4A8C-B4D2-AEADCB1E6652}"/>
              </a:ext>
            </a:extLst>
          </p:cNvPr>
          <p:cNvSpPr>
            <a:spLocks noGrp="1"/>
          </p:cNvSpPr>
          <p:nvPr>
            <p:ph type="sldNum" sz="quarter" idx="12"/>
          </p:nvPr>
        </p:nvSpPr>
        <p:spPr/>
        <p:txBody>
          <a:bodyPr/>
          <a:lstStyle/>
          <a:p>
            <a:fld id="{5850C6A2-27FC-45A8-95B6-CC0D803E5AE1}" type="slidenum">
              <a:rPr lang="es-CL" smtClean="0"/>
              <a:t>‹Nº›</a:t>
            </a:fld>
            <a:endParaRPr lang="es-CL"/>
          </a:p>
        </p:txBody>
      </p:sp>
    </p:spTree>
    <p:extLst>
      <p:ext uri="{BB962C8B-B14F-4D97-AF65-F5344CB8AC3E}">
        <p14:creationId xmlns:p14="http://schemas.microsoft.com/office/powerpoint/2010/main" val="4585286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470869AB-6AFC-4C33-A948-AD03DC8553C2}"/>
              </a:ext>
            </a:extLst>
          </p:cNvPr>
          <p:cNvSpPr>
            <a:spLocks noGrp="1"/>
          </p:cNvSpPr>
          <p:nvPr>
            <p:ph type="dt" sz="half" idx="10"/>
          </p:nvPr>
        </p:nvSpPr>
        <p:spPr/>
        <p:txBody>
          <a:bodyPr/>
          <a:lstStyle/>
          <a:p>
            <a:fld id="{D1724DEB-EF32-4299-BFDA-686ABC5C76F0}" type="datetimeFigureOut">
              <a:rPr lang="es-CL" smtClean="0"/>
              <a:t>27-08-2025</a:t>
            </a:fld>
            <a:endParaRPr lang="es-CL"/>
          </a:p>
        </p:txBody>
      </p:sp>
      <p:sp>
        <p:nvSpPr>
          <p:cNvPr id="3" name="Marcador de pie de página 2">
            <a:extLst>
              <a:ext uri="{FF2B5EF4-FFF2-40B4-BE49-F238E27FC236}">
                <a16:creationId xmlns:a16="http://schemas.microsoft.com/office/drawing/2014/main" id="{4B3436D3-1E00-47A5-AAF4-E5EE755D8FAC}"/>
              </a:ext>
            </a:extLst>
          </p:cNvPr>
          <p:cNvSpPr>
            <a:spLocks noGrp="1"/>
          </p:cNvSpPr>
          <p:nvPr>
            <p:ph type="ftr" sz="quarter" idx="11"/>
          </p:nvPr>
        </p:nvSpPr>
        <p:spPr/>
        <p:txBody>
          <a:bodyPr/>
          <a:lstStyle/>
          <a:p>
            <a:endParaRPr lang="es-CL"/>
          </a:p>
        </p:txBody>
      </p:sp>
      <p:sp>
        <p:nvSpPr>
          <p:cNvPr id="4" name="Marcador de número de diapositiva 3">
            <a:extLst>
              <a:ext uri="{FF2B5EF4-FFF2-40B4-BE49-F238E27FC236}">
                <a16:creationId xmlns:a16="http://schemas.microsoft.com/office/drawing/2014/main" id="{648A3A2E-5045-4C5F-923C-908CEA2A010C}"/>
              </a:ext>
            </a:extLst>
          </p:cNvPr>
          <p:cNvSpPr>
            <a:spLocks noGrp="1"/>
          </p:cNvSpPr>
          <p:nvPr>
            <p:ph type="sldNum" sz="quarter" idx="12"/>
          </p:nvPr>
        </p:nvSpPr>
        <p:spPr/>
        <p:txBody>
          <a:bodyPr/>
          <a:lstStyle/>
          <a:p>
            <a:fld id="{5850C6A2-27FC-45A8-95B6-CC0D803E5AE1}" type="slidenum">
              <a:rPr lang="es-CL" smtClean="0"/>
              <a:t>‹Nº›</a:t>
            </a:fld>
            <a:endParaRPr lang="es-CL"/>
          </a:p>
        </p:txBody>
      </p:sp>
    </p:spTree>
    <p:extLst>
      <p:ext uri="{BB962C8B-B14F-4D97-AF65-F5344CB8AC3E}">
        <p14:creationId xmlns:p14="http://schemas.microsoft.com/office/powerpoint/2010/main" val="36629286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521B08B-958A-451F-AFAF-9567B5F702BB}"/>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CL"/>
          </a:p>
        </p:txBody>
      </p:sp>
      <p:sp>
        <p:nvSpPr>
          <p:cNvPr id="3" name="Marcador de contenido 2">
            <a:extLst>
              <a:ext uri="{FF2B5EF4-FFF2-40B4-BE49-F238E27FC236}">
                <a16:creationId xmlns:a16="http://schemas.microsoft.com/office/drawing/2014/main" id="{0AA4E87F-4BCC-41FC-B189-D67150F5E1A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Marcador de texto 3">
            <a:extLst>
              <a:ext uri="{FF2B5EF4-FFF2-40B4-BE49-F238E27FC236}">
                <a16:creationId xmlns:a16="http://schemas.microsoft.com/office/drawing/2014/main" id="{6633793D-A3C3-456F-91BE-3D425458FC9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D101138E-E476-4675-A7F5-ED85EBF1A3EF}"/>
              </a:ext>
            </a:extLst>
          </p:cNvPr>
          <p:cNvSpPr>
            <a:spLocks noGrp="1"/>
          </p:cNvSpPr>
          <p:nvPr>
            <p:ph type="dt" sz="half" idx="10"/>
          </p:nvPr>
        </p:nvSpPr>
        <p:spPr/>
        <p:txBody>
          <a:bodyPr/>
          <a:lstStyle/>
          <a:p>
            <a:fld id="{D1724DEB-EF32-4299-BFDA-686ABC5C76F0}" type="datetimeFigureOut">
              <a:rPr lang="es-CL" smtClean="0"/>
              <a:t>27-08-2025</a:t>
            </a:fld>
            <a:endParaRPr lang="es-CL"/>
          </a:p>
        </p:txBody>
      </p:sp>
      <p:sp>
        <p:nvSpPr>
          <p:cNvPr id="6" name="Marcador de pie de página 5">
            <a:extLst>
              <a:ext uri="{FF2B5EF4-FFF2-40B4-BE49-F238E27FC236}">
                <a16:creationId xmlns:a16="http://schemas.microsoft.com/office/drawing/2014/main" id="{5058B1C4-C022-4009-8455-8EB02F402ADE}"/>
              </a:ext>
            </a:extLst>
          </p:cNvPr>
          <p:cNvSpPr>
            <a:spLocks noGrp="1"/>
          </p:cNvSpPr>
          <p:nvPr>
            <p:ph type="ftr" sz="quarter" idx="11"/>
          </p:nvPr>
        </p:nvSpPr>
        <p:spPr/>
        <p:txBody>
          <a:bodyPr/>
          <a:lstStyle/>
          <a:p>
            <a:endParaRPr lang="es-CL"/>
          </a:p>
        </p:txBody>
      </p:sp>
      <p:sp>
        <p:nvSpPr>
          <p:cNvPr id="7" name="Marcador de número de diapositiva 6">
            <a:extLst>
              <a:ext uri="{FF2B5EF4-FFF2-40B4-BE49-F238E27FC236}">
                <a16:creationId xmlns:a16="http://schemas.microsoft.com/office/drawing/2014/main" id="{FE5166A4-05E9-43BE-93B2-293976E3E4F8}"/>
              </a:ext>
            </a:extLst>
          </p:cNvPr>
          <p:cNvSpPr>
            <a:spLocks noGrp="1"/>
          </p:cNvSpPr>
          <p:nvPr>
            <p:ph type="sldNum" sz="quarter" idx="12"/>
          </p:nvPr>
        </p:nvSpPr>
        <p:spPr/>
        <p:txBody>
          <a:bodyPr/>
          <a:lstStyle/>
          <a:p>
            <a:fld id="{5850C6A2-27FC-45A8-95B6-CC0D803E5AE1}" type="slidenum">
              <a:rPr lang="es-CL" smtClean="0"/>
              <a:t>‹Nº›</a:t>
            </a:fld>
            <a:endParaRPr lang="es-CL"/>
          </a:p>
        </p:txBody>
      </p:sp>
    </p:spTree>
    <p:extLst>
      <p:ext uri="{BB962C8B-B14F-4D97-AF65-F5344CB8AC3E}">
        <p14:creationId xmlns:p14="http://schemas.microsoft.com/office/powerpoint/2010/main" val="12765675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841E91E-5DE9-4E53-8B07-5621742EF136}"/>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CL"/>
          </a:p>
        </p:txBody>
      </p:sp>
      <p:sp>
        <p:nvSpPr>
          <p:cNvPr id="3" name="Marcador de posición de imagen 2">
            <a:extLst>
              <a:ext uri="{FF2B5EF4-FFF2-40B4-BE49-F238E27FC236}">
                <a16:creationId xmlns:a16="http://schemas.microsoft.com/office/drawing/2014/main" id="{08D64300-A234-498A-9B08-8B99FF52CA6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CL"/>
          </a:p>
        </p:txBody>
      </p:sp>
      <p:sp>
        <p:nvSpPr>
          <p:cNvPr id="4" name="Marcador de texto 3">
            <a:extLst>
              <a:ext uri="{FF2B5EF4-FFF2-40B4-BE49-F238E27FC236}">
                <a16:creationId xmlns:a16="http://schemas.microsoft.com/office/drawing/2014/main" id="{00FC9317-A7A0-4B15-8EBC-38DA1BFAF6D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CCAAA746-A092-4F56-A34F-FCC4068E7749}"/>
              </a:ext>
            </a:extLst>
          </p:cNvPr>
          <p:cNvSpPr>
            <a:spLocks noGrp="1"/>
          </p:cNvSpPr>
          <p:nvPr>
            <p:ph type="dt" sz="half" idx="10"/>
          </p:nvPr>
        </p:nvSpPr>
        <p:spPr/>
        <p:txBody>
          <a:bodyPr/>
          <a:lstStyle/>
          <a:p>
            <a:fld id="{D1724DEB-EF32-4299-BFDA-686ABC5C76F0}" type="datetimeFigureOut">
              <a:rPr lang="es-CL" smtClean="0"/>
              <a:t>27-08-2025</a:t>
            </a:fld>
            <a:endParaRPr lang="es-CL"/>
          </a:p>
        </p:txBody>
      </p:sp>
      <p:sp>
        <p:nvSpPr>
          <p:cNvPr id="6" name="Marcador de pie de página 5">
            <a:extLst>
              <a:ext uri="{FF2B5EF4-FFF2-40B4-BE49-F238E27FC236}">
                <a16:creationId xmlns:a16="http://schemas.microsoft.com/office/drawing/2014/main" id="{6F138BF5-1173-4CE4-BA2F-48E9F5DB1802}"/>
              </a:ext>
            </a:extLst>
          </p:cNvPr>
          <p:cNvSpPr>
            <a:spLocks noGrp="1"/>
          </p:cNvSpPr>
          <p:nvPr>
            <p:ph type="ftr" sz="quarter" idx="11"/>
          </p:nvPr>
        </p:nvSpPr>
        <p:spPr/>
        <p:txBody>
          <a:bodyPr/>
          <a:lstStyle/>
          <a:p>
            <a:endParaRPr lang="es-CL"/>
          </a:p>
        </p:txBody>
      </p:sp>
      <p:sp>
        <p:nvSpPr>
          <p:cNvPr id="7" name="Marcador de número de diapositiva 6">
            <a:extLst>
              <a:ext uri="{FF2B5EF4-FFF2-40B4-BE49-F238E27FC236}">
                <a16:creationId xmlns:a16="http://schemas.microsoft.com/office/drawing/2014/main" id="{A5F73E1A-6B30-4C6D-AF89-626C228BCCCC}"/>
              </a:ext>
            </a:extLst>
          </p:cNvPr>
          <p:cNvSpPr>
            <a:spLocks noGrp="1"/>
          </p:cNvSpPr>
          <p:nvPr>
            <p:ph type="sldNum" sz="quarter" idx="12"/>
          </p:nvPr>
        </p:nvSpPr>
        <p:spPr/>
        <p:txBody>
          <a:bodyPr/>
          <a:lstStyle/>
          <a:p>
            <a:fld id="{5850C6A2-27FC-45A8-95B6-CC0D803E5AE1}" type="slidenum">
              <a:rPr lang="es-CL" smtClean="0"/>
              <a:t>‹Nº›</a:t>
            </a:fld>
            <a:endParaRPr lang="es-CL"/>
          </a:p>
        </p:txBody>
      </p:sp>
    </p:spTree>
    <p:extLst>
      <p:ext uri="{BB962C8B-B14F-4D97-AF65-F5344CB8AC3E}">
        <p14:creationId xmlns:p14="http://schemas.microsoft.com/office/powerpoint/2010/main" val="7421984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3FF40677-810E-4DDB-9635-6908794AE15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CL"/>
          </a:p>
        </p:txBody>
      </p:sp>
      <p:sp>
        <p:nvSpPr>
          <p:cNvPr id="3" name="Marcador de texto 2">
            <a:extLst>
              <a:ext uri="{FF2B5EF4-FFF2-40B4-BE49-F238E27FC236}">
                <a16:creationId xmlns:a16="http://schemas.microsoft.com/office/drawing/2014/main" id="{F6478146-475A-49A3-9E0B-62EDE2E04B8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Marcador de fecha 3">
            <a:extLst>
              <a:ext uri="{FF2B5EF4-FFF2-40B4-BE49-F238E27FC236}">
                <a16:creationId xmlns:a16="http://schemas.microsoft.com/office/drawing/2014/main" id="{A835400F-AAFC-44A3-9FC5-E04DDE45C8B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1724DEB-EF32-4299-BFDA-686ABC5C76F0}" type="datetimeFigureOut">
              <a:rPr lang="es-CL" smtClean="0"/>
              <a:t>27-08-2025</a:t>
            </a:fld>
            <a:endParaRPr lang="es-CL"/>
          </a:p>
        </p:txBody>
      </p:sp>
      <p:sp>
        <p:nvSpPr>
          <p:cNvPr id="5" name="Marcador de pie de página 4">
            <a:extLst>
              <a:ext uri="{FF2B5EF4-FFF2-40B4-BE49-F238E27FC236}">
                <a16:creationId xmlns:a16="http://schemas.microsoft.com/office/drawing/2014/main" id="{28BDC1F8-8B8B-47AA-9B7A-80F393FA3D0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CL"/>
          </a:p>
        </p:txBody>
      </p:sp>
      <p:sp>
        <p:nvSpPr>
          <p:cNvPr id="6" name="Marcador de número de diapositiva 5">
            <a:extLst>
              <a:ext uri="{FF2B5EF4-FFF2-40B4-BE49-F238E27FC236}">
                <a16:creationId xmlns:a16="http://schemas.microsoft.com/office/drawing/2014/main" id="{25F25FBB-61D9-4B82-8B71-6FB537916F0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850C6A2-27FC-45A8-95B6-CC0D803E5AE1}" type="slidenum">
              <a:rPr lang="es-CL" smtClean="0"/>
              <a:t>‹Nº›</a:t>
            </a:fld>
            <a:endParaRPr lang="es-CL"/>
          </a:p>
        </p:txBody>
      </p:sp>
    </p:spTree>
    <p:extLst>
      <p:ext uri="{BB962C8B-B14F-4D97-AF65-F5344CB8AC3E}">
        <p14:creationId xmlns:p14="http://schemas.microsoft.com/office/powerpoint/2010/main" val="34846470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C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C97A263-608E-4AFB-8189-C0B3D5FA3414}"/>
              </a:ext>
            </a:extLst>
          </p:cNvPr>
          <p:cNvSpPr>
            <a:spLocks noGrp="1"/>
          </p:cNvSpPr>
          <p:nvPr>
            <p:ph type="ctrTitle"/>
          </p:nvPr>
        </p:nvSpPr>
        <p:spPr>
          <a:xfrm>
            <a:off x="1388533" y="143934"/>
            <a:ext cx="9144000" cy="1621896"/>
          </a:xfrm>
        </p:spPr>
        <p:txBody>
          <a:bodyPr>
            <a:normAutofit fontScale="90000"/>
          </a:bodyPr>
          <a:lstStyle/>
          <a:p>
            <a:r>
              <a:rPr lang="es-CL" dirty="0"/>
              <a:t>Crear un relato sencillo pero preciso</a:t>
            </a:r>
          </a:p>
        </p:txBody>
      </p:sp>
      <p:sp>
        <p:nvSpPr>
          <p:cNvPr id="3" name="Subtítulo 2">
            <a:extLst>
              <a:ext uri="{FF2B5EF4-FFF2-40B4-BE49-F238E27FC236}">
                <a16:creationId xmlns:a16="http://schemas.microsoft.com/office/drawing/2014/main" id="{C4AD3A9B-2203-4172-86A1-8D0EE1F98B9F}"/>
              </a:ext>
            </a:extLst>
          </p:cNvPr>
          <p:cNvSpPr>
            <a:spLocks noGrp="1"/>
          </p:cNvSpPr>
          <p:nvPr>
            <p:ph type="subTitle" idx="1"/>
          </p:nvPr>
        </p:nvSpPr>
        <p:spPr>
          <a:xfrm>
            <a:off x="1388533" y="1671638"/>
            <a:ext cx="9144000" cy="766762"/>
          </a:xfrm>
        </p:spPr>
        <p:txBody>
          <a:bodyPr/>
          <a:lstStyle/>
          <a:p>
            <a:r>
              <a:rPr lang="es-CL" dirty="0"/>
              <a:t>Buscar en internet una imagen y crear un relato a partir de ella. Con un comienzo, un clímax y un final. (triste, alegre, trascendental, etc.)</a:t>
            </a:r>
          </a:p>
        </p:txBody>
      </p:sp>
      <p:pic>
        <p:nvPicPr>
          <p:cNvPr id="5" name="Imagen 4">
            <a:extLst>
              <a:ext uri="{FF2B5EF4-FFF2-40B4-BE49-F238E27FC236}">
                <a16:creationId xmlns:a16="http://schemas.microsoft.com/office/drawing/2014/main" id="{FDA15F43-90DE-413B-A981-997D66BF3538}"/>
              </a:ext>
            </a:extLst>
          </p:cNvPr>
          <p:cNvPicPr>
            <a:picLocks noChangeAspect="1"/>
          </p:cNvPicPr>
          <p:nvPr/>
        </p:nvPicPr>
        <p:blipFill>
          <a:blip r:embed="rId2"/>
          <a:stretch>
            <a:fillRect/>
          </a:stretch>
        </p:blipFill>
        <p:spPr>
          <a:xfrm>
            <a:off x="646979" y="3090334"/>
            <a:ext cx="4454552" cy="3623732"/>
          </a:xfrm>
          <a:prstGeom prst="rect">
            <a:avLst/>
          </a:prstGeom>
        </p:spPr>
      </p:pic>
      <p:sp>
        <p:nvSpPr>
          <p:cNvPr id="6" name="CuadroTexto 5">
            <a:extLst>
              <a:ext uri="{FF2B5EF4-FFF2-40B4-BE49-F238E27FC236}">
                <a16:creationId xmlns:a16="http://schemas.microsoft.com/office/drawing/2014/main" id="{8EC2F782-5C97-49EA-BAC0-20B2D3DFC9CA}"/>
              </a:ext>
            </a:extLst>
          </p:cNvPr>
          <p:cNvSpPr txBox="1"/>
          <p:nvPr/>
        </p:nvSpPr>
        <p:spPr>
          <a:xfrm>
            <a:off x="4766733" y="2438400"/>
            <a:ext cx="1998134" cy="369332"/>
          </a:xfrm>
          <a:prstGeom prst="rect">
            <a:avLst/>
          </a:prstGeom>
          <a:solidFill>
            <a:srgbClr val="FFFF00"/>
          </a:solidFill>
          <a:ln w="12700">
            <a:solidFill>
              <a:schemeClr val="tx1"/>
            </a:solidFill>
          </a:ln>
        </p:spPr>
        <p:txBody>
          <a:bodyPr wrap="square" rtlCol="0">
            <a:spAutoFit/>
          </a:bodyPr>
          <a:lstStyle/>
          <a:p>
            <a:pPr algn="ctr"/>
            <a:r>
              <a:rPr lang="es-CL" dirty="0"/>
              <a:t>EJEMPLO</a:t>
            </a:r>
          </a:p>
        </p:txBody>
      </p:sp>
      <p:sp>
        <p:nvSpPr>
          <p:cNvPr id="7" name="CuadroTexto 6">
            <a:extLst>
              <a:ext uri="{FF2B5EF4-FFF2-40B4-BE49-F238E27FC236}">
                <a16:creationId xmlns:a16="http://schemas.microsoft.com/office/drawing/2014/main" id="{6E676EA8-31F2-48A8-9633-A708356FFE73}"/>
              </a:ext>
            </a:extLst>
          </p:cNvPr>
          <p:cNvSpPr txBox="1"/>
          <p:nvPr/>
        </p:nvSpPr>
        <p:spPr>
          <a:xfrm>
            <a:off x="5223933" y="3090334"/>
            <a:ext cx="5494867" cy="3754874"/>
          </a:xfrm>
          <a:prstGeom prst="rect">
            <a:avLst/>
          </a:prstGeom>
          <a:noFill/>
        </p:spPr>
        <p:txBody>
          <a:bodyPr wrap="square" rtlCol="0">
            <a:spAutoFit/>
          </a:bodyPr>
          <a:lstStyle/>
          <a:p>
            <a:pPr algn="just"/>
            <a:r>
              <a:rPr lang="es-CL" sz="1400" dirty="0"/>
              <a:t>La idea de Tierra Plana rondaba en la mente de los tres astronautas. Siempre habían escuchado esas historias y ahora, viajando hacia la luna podrían confirmar esa historia o, en su defecto, descubrir la verdad absoluta. </a:t>
            </a:r>
          </a:p>
          <a:p>
            <a:pPr algn="just"/>
            <a:r>
              <a:rPr lang="es-CL" sz="1400" dirty="0"/>
              <a:t>La partida fue  estruendosa, sentados mirando el visor que les mostraba el cielo azul, mil ideas rondaron por sus mentes, hasta que, de pronto el cielo azul desapareció y la negrura del espacio exterior lo diseminó por completo reemplazándolo por el infinito cósmico. En medio del </a:t>
            </a:r>
            <a:r>
              <a:rPr lang="es-CL" sz="1400"/>
              <a:t>espacio exterior la </a:t>
            </a:r>
            <a:r>
              <a:rPr lang="es-CL" sz="1400" dirty="0"/>
              <a:t>estrellas brillaban mucho más que vista desde la Tierra. Los tres astronautas, muy ansiosos por descubrir la verdad, se asomaron a una de las escotillas y, asombrados, descubrieron la verdad, la tierra no era redonda. Contentos se conectaron con Houston para informar sobre este descubrimiento pero desde tierra no contestaron. Estaban incomunicados y el viaje continuó hacia el infinito. </a:t>
            </a:r>
          </a:p>
          <a:p>
            <a:pPr algn="just"/>
            <a:r>
              <a:rPr lang="es-CL" sz="1400" dirty="0"/>
              <a:t>En tierra comunicaron que la nave, el cohete se había extraviado pero que pronto reestablecerían la comunicación. Ya han pasado 70 años y nada.</a:t>
            </a:r>
          </a:p>
        </p:txBody>
      </p:sp>
    </p:spTree>
    <p:extLst>
      <p:ext uri="{BB962C8B-B14F-4D97-AF65-F5344CB8AC3E}">
        <p14:creationId xmlns:p14="http://schemas.microsoft.com/office/powerpoint/2010/main" val="4136925458"/>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56</TotalTime>
  <Words>230</Words>
  <Application>Microsoft Office PowerPoint</Application>
  <PresentationFormat>Panorámica</PresentationFormat>
  <Paragraphs>6</Paragraphs>
  <Slides>1</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1</vt:i4>
      </vt:variant>
    </vt:vector>
  </HeadingPairs>
  <TitlesOfParts>
    <vt:vector size="5" baseType="lpstr">
      <vt:lpstr>Arial</vt:lpstr>
      <vt:lpstr>Calibri</vt:lpstr>
      <vt:lpstr>Calibri Light</vt:lpstr>
      <vt:lpstr>Tema de Office</vt:lpstr>
      <vt:lpstr>Crear un relato sencillo pero preciso</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Crear un relato sencillo pero preciso</dc:title>
  <dc:creator>Tec</dc:creator>
  <cp:lastModifiedBy>Tec</cp:lastModifiedBy>
  <cp:revision>4</cp:revision>
  <dcterms:created xsi:type="dcterms:W3CDTF">2025-08-27T12:47:10Z</dcterms:created>
  <dcterms:modified xsi:type="dcterms:W3CDTF">2025-08-27T13:43:47Z</dcterms:modified>
</cp:coreProperties>
</file>