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65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20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163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398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5014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9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229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268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668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017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84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40825-1F3F-42A7-9CCD-1123F91DBAD0}" type="datetimeFigureOut">
              <a:rPr lang="es-MX" smtClean="0"/>
              <a:t>02/04/2026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40B4C-5042-4005-B921-31F69DE10D6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602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5298558" cy="947517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Tipos de circuitos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44539" y="0"/>
            <a:ext cx="2268279" cy="1655762"/>
          </a:xfrm>
        </p:spPr>
        <p:txBody>
          <a:bodyPr>
            <a:normAutofit/>
          </a:bodyPr>
          <a:lstStyle/>
          <a:p>
            <a:r>
              <a:rPr lang="es-MX" dirty="0" smtClean="0"/>
              <a:t>Diferencia entre uno en serie y otro paralelo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54372"/>
            <a:ext cx="6495320" cy="339001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051" y="1754372"/>
            <a:ext cx="3883498" cy="218517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0" y="6307915"/>
            <a:ext cx="1839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Fernanda </a:t>
            </a:r>
            <a:r>
              <a:rPr lang="es-MX" dirty="0" err="1" smtClean="0"/>
              <a:t>bastias</a:t>
            </a:r>
            <a:r>
              <a:rPr lang="es-MX" dirty="0" smtClean="0"/>
              <a:t> 8A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687691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Tipos de circuitos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circuitos</dc:title>
  <dc:creator>ENLACES29</dc:creator>
  <cp:lastModifiedBy>ENLACES29</cp:lastModifiedBy>
  <cp:revision>4</cp:revision>
  <dcterms:created xsi:type="dcterms:W3CDTF">2026-04-02T17:53:27Z</dcterms:created>
  <dcterms:modified xsi:type="dcterms:W3CDTF">2026-04-02T18:31:27Z</dcterms:modified>
</cp:coreProperties>
</file>