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30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04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3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7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0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296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9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93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1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03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6372F-41CF-42CB-A1F7-B6C80B78172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3E07A-D90D-4C3D-9DD7-7A877C79BB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19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Lógica de </a:t>
            </a:r>
            <a:r>
              <a:rPr lang="es-ES" dirty="0" err="1" smtClean="0"/>
              <a:t>roblox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Roblox es un juego multijugador gratuito online y social. Los usuarios pueden darle forma a sus </a:t>
            </a:r>
            <a:r>
              <a:rPr lang="es-ES" dirty="0" smtClean="0"/>
              <a:t>mundo</a:t>
            </a:r>
            <a:br>
              <a:rPr lang="es-ES" dirty="0" smtClean="0"/>
            </a:br>
            <a:r>
              <a:rPr lang="es-ES" dirty="0"/>
              <a:t>Estos juegos que se crean no son todos iguales. Roblox es sólo la base sobre la que hacer las creaciones, pero estas pueden ser videojuegos totalmente diferentes con finalidades y mecánicas distintas. Puedes encontrar desde pruebas de </a:t>
            </a:r>
            <a:r>
              <a:rPr lang="es-ES" dirty="0" err="1"/>
              <a:t>parkour</a:t>
            </a:r>
            <a:r>
              <a:rPr lang="es-ES" dirty="0"/>
              <a:t> hasta aventuras </a:t>
            </a:r>
            <a:r>
              <a:rPr lang="es-ES"/>
              <a:t>con </a:t>
            </a:r>
            <a:r>
              <a:rPr lang="es-ES" smtClean="0"/>
              <a:t>calabozos.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7681968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Lógica de roblox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Lógica de roblox</dc:title>
  <dc:creator>Coordinador Sep</dc:creator>
  <cp:lastModifiedBy>Coordinador Sep</cp:lastModifiedBy>
  <cp:revision>2</cp:revision>
  <dcterms:created xsi:type="dcterms:W3CDTF">2026-04-13T16:37:29Z</dcterms:created>
  <dcterms:modified xsi:type="dcterms:W3CDTF">2026-04-13T16:39:06Z</dcterms:modified>
</cp:coreProperties>
</file>