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TIPOS DE CIRCUITOS ELECTRICO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/>
              <a:t>Los circuitos eléctricos se clasifican principalmente en </a:t>
            </a:r>
            <a:r>
              <a:rPr lang="es-MX" b="1" dirty="0"/>
              <a:t>serie</a:t>
            </a:r>
            <a:r>
              <a:rPr lang="es-MX" dirty="0"/>
              <a:t>, </a:t>
            </a:r>
            <a:r>
              <a:rPr lang="es-MX" b="1" dirty="0"/>
              <a:t>paralelo</a:t>
            </a:r>
            <a:r>
              <a:rPr lang="es-MX" dirty="0"/>
              <a:t> y </a:t>
            </a:r>
            <a:r>
              <a:rPr lang="es-MX" b="1" dirty="0"/>
              <a:t>mixtos</a:t>
            </a:r>
            <a:r>
              <a:rPr lang="es-MX" dirty="0"/>
              <a:t>. En los circuitos en </a:t>
            </a:r>
            <a:r>
              <a:rPr lang="es-MX" b="1" dirty="0"/>
              <a:t>serie</a:t>
            </a:r>
            <a:r>
              <a:rPr lang="es-MX" dirty="0"/>
              <a:t>, los componentes se conectan secuencialmente, compartiendo la misma corriente. En paralelo, cada componente tiene su propio camino, manteniendo el mismo voltaje. Los mixtos combinan ambas configuraciones.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2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LOS 5 TIPOS</a:t>
            </a:r>
            <a:endParaRPr lang="en-US" dirty="0"/>
          </a:p>
        </p:txBody>
      </p:sp>
      <p:pic>
        <p:nvPicPr>
          <p:cNvPr id="1026" name="Picture 2" descr="Qué es un circuito eléctrico y cuáles son sus tipos?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912" y="1701209"/>
            <a:ext cx="6111247" cy="4058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48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CIRCUITOS EN SERIE Y PARALELOS</a:t>
            </a:r>
            <a:endParaRPr lang="en-US" dirty="0"/>
          </a:p>
        </p:txBody>
      </p:sp>
      <p:pic>
        <p:nvPicPr>
          <p:cNvPr id="2050" name="Picture 2" descr="⚡️ ¿Qué son los Circuitos Eléctricos? Y sus tipos: Serie y Paralelo 💡  [Fácil y Rápido] | FÍSICA | - YouTub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2184400"/>
            <a:ext cx="6534150" cy="367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3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OTROS TIPOS DE CIRCUITOS PARA OBJETOS TECNOLOGICOS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Circuito C1</a:t>
            </a:r>
            <a:r>
              <a:rPr lang="es-MX" dirty="0"/>
              <a:t>: Alumbrado. ...</a:t>
            </a:r>
          </a:p>
          <a:p>
            <a:r>
              <a:rPr lang="es-MX" b="1" dirty="0"/>
              <a:t>Circuito C2</a:t>
            </a:r>
            <a:r>
              <a:rPr lang="es-MX" dirty="0"/>
              <a:t>: Tomas de Corriente de Uso General. ...</a:t>
            </a:r>
          </a:p>
          <a:p>
            <a:r>
              <a:rPr lang="es-MX" b="1" dirty="0"/>
              <a:t>Circuito C3</a:t>
            </a:r>
            <a:r>
              <a:rPr lang="es-MX" dirty="0"/>
              <a:t>: Cocina y Horno. ...</a:t>
            </a:r>
          </a:p>
          <a:p>
            <a:r>
              <a:rPr lang="es-MX" b="1" dirty="0"/>
              <a:t>Circuito C4</a:t>
            </a:r>
            <a:r>
              <a:rPr lang="es-MX" dirty="0"/>
              <a:t>: Lavadora, Lavavajillas y Termo </a:t>
            </a:r>
            <a:r>
              <a:rPr lang="es-MX" b="1" dirty="0"/>
              <a:t>Eléctrico</a:t>
            </a:r>
            <a:r>
              <a:rPr lang="es-MX" dirty="0"/>
              <a:t>. ...</a:t>
            </a:r>
          </a:p>
          <a:p>
            <a:r>
              <a:rPr lang="es-MX" b="1" dirty="0"/>
              <a:t>Circuito C5</a:t>
            </a:r>
            <a:r>
              <a:rPr lang="es-MX" dirty="0"/>
              <a:t>: Tomas de Corriente en Baños y Cocinas.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46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ESTO HACE UN CIRCUITO ELECTRICO REAL</a:t>
            </a:r>
            <a:endParaRPr lang="en-US" dirty="0"/>
          </a:p>
        </p:txBody>
      </p:sp>
      <p:pic>
        <p:nvPicPr>
          <p:cNvPr id="3074" name="Picture 2" descr="Circuito Eléctrico mas sencillo del Mund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469" y="2133600"/>
            <a:ext cx="6716888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76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ESTO ES TODO GENTE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CHAUUUUU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hau chau chau chauuuuuuu !!! - Placas Rojas TV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7996" y="2133600"/>
            <a:ext cx="4677833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84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</TotalTime>
  <Words>70</Words>
  <Application>Microsoft Office PowerPoint</Application>
  <PresentationFormat>Panorámica</PresentationFormat>
  <Paragraphs>13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Espiral</vt:lpstr>
      <vt:lpstr>TIPOS DE CIRCUITOS ELECTRICO</vt:lpstr>
      <vt:lpstr>LOS 5 TIPOS</vt:lpstr>
      <vt:lpstr>CIRCUITOS EN SERIE Y PARALELOS</vt:lpstr>
      <vt:lpstr>OTROS TIPOS DE CIRCUITOS PARA OBJETOS TECNOLOGICOS</vt:lpstr>
      <vt:lpstr>ESTO HACE UN CIRCUITO ELECTRICO REAL</vt:lpstr>
      <vt:lpstr>ESTO ES TODO GENTE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CIRCUITOS ELECTRICO</dc:title>
  <dc:creator>ENLACES11</dc:creator>
  <cp:lastModifiedBy>ENLACES11</cp:lastModifiedBy>
  <cp:revision>2</cp:revision>
  <dcterms:created xsi:type="dcterms:W3CDTF">2026-04-02T17:50:04Z</dcterms:created>
  <dcterms:modified xsi:type="dcterms:W3CDTF">2026-04-02T18:01:36Z</dcterms:modified>
</cp:coreProperties>
</file>